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5" r:id="rId3"/>
    <p:sldMasterId id="2147483682" r:id="rId4"/>
  </p:sldMasterIdLst>
  <p:notesMasterIdLst>
    <p:notesMasterId r:id="rId35"/>
  </p:notesMasterIdLst>
  <p:handoutMasterIdLst>
    <p:handoutMasterId r:id="rId36"/>
  </p:handoutMasterIdLst>
  <p:sldIdLst>
    <p:sldId id="256" r:id="rId5"/>
    <p:sldId id="293" r:id="rId6"/>
    <p:sldId id="294" r:id="rId7"/>
    <p:sldId id="272" r:id="rId8"/>
    <p:sldId id="276" r:id="rId9"/>
    <p:sldId id="277" r:id="rId10"/>
    <p:sldId id="279" r:id="rId11"/>
    <p:sldId id="257" r:id="rId12"/>
    <p:sldId id="261" r:id="rId13"/>
    <p:sldId id="280" r:id="rId14"/>
    <p:sldId id="266" r:id="rId15"/>
    <p:sldId id="281" r:id="rId16"/>
    <p:sldId id="267" r:id="rId17"/>
    <p:sldId id="278" r:id="rId18"/>
    <p:sldId id="269" r:id="rId19"/>
    <p:sldId id="264" r:id="rId20"/>
    <p:sldId id="265" r:id="rId21"/>
    <p:sldId id="282" r:id="rId22"/>
    <p:sldId id="284" r:id="rId23"/>
    <p:sldId id="286" r:id="rId24"/>
    <p:sldId id="287" r:id="rId25"/>
    <p:sldId id="288" r:id="rId26"/>
    <p:sldId id="289" r:id="rId27"/>
    <p:sldId id="283" r:id="rId28"/>
    <p:sldId id="295" r:id="rId29"/>
    <p:sldId id="290" r:id="rId30"/>
    <p:sldId id="291" r:id="rId31"/>
    <p:sldId id="296" r:id="rId32"/>
    <p:sldId id="292" r:id="rId33"/>
    <p:sldId id="260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, Crystal" initials="GC" lastIdx="1" clrIdx="0">
    <p:extLst>
      <p:ext uri="{19B8F6BF-5375-455C-9EA6-DF929625EA0E}">
        <p15:presenceInfo xmlns:p15="http://schemas.microsoft.com/office/powerpoint/2012/main" userId="Gordon, Cryst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1A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67747" autoAdjust="0"/>
  </p:normalViewPr>
  <p:slideViewPr>
    <p:cSldViewPr snapToGrid="0">
      <p:cViewPr varScale="1">
        <p:scale>
          <a:sx n="77" d="100"/>
          <a:sy n="77" d="100"/>
        </p:scale>
        <p:origin x="26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>
                <a:solidFill>
                  <a:schemeClr val="accent5">
                    <a:lumMod val="75000"/>
                  </a:schemeClr>
                </a:solidFill>
              </a:rPr>
              <a:t>Adult relatives </a:t>
            </a:r>
            <a:r>
              <a:rPr lang="en-US" sz="2000"/>
              <a:t>have usually</a:t>
            </a:r>
            <a:r>
              <a:rPr lang="en-US" sz="2000" baseline="0"/>
              <a:t> been overlooked but they are an important resource for high schoolers.</a:t>
            </a:r>
            <a:endParaRPr lang="en-US" sz="2000"/>
          </a:p>
        </c:rich>
      </c:tx>
      <c:layout>
        <c:manualLayout>
          <c:xMode val="edge"/>
          <c:yMode val="edge"/>
          <c:x val="1.1180446194225722E-2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804866172094898"/>
          <c:y val="0.23709899470113405"/>
          <c:w val="0.74139576569747767"/>
          <c:h val="0.711975106885224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'Basic Bar'!$B$1</c:f>
              <c:strCache>
                <c:ptCount val="1"/>
                <c:pt idx="0">
                  <c:v>Family member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6D-4098-AF5A-191ABF495A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'Basic Bar'!$A$2:$A$8</c:f>
              <c:strCache>
                <c:ptCount val="7"/>
                <c:pt idx="0">
                  <c:v>Other adults</c:v>
                </c:pt>
                <c:pt idx="1">
                  <c:v>Employers</c:v>
                </c:pt>
                <c:pt idx="2">
                  <c:v>Mentors</c:v>
                </c:pt>
                <c:pt idx="3">
                  <c:v>Teachers</c:v>
                </c:pt>
                <c:pt idx="4">
                  <c:v>Adult relatives</c:v>
                </c:pt>
                <c:pt idx="5">
                  <c:v>Friends</c:v>
                </c:pt>
                <c:pt idx="6">
                  <c:v>Parents</c:v>
                </c:pt>
              </c:strCache>
            </c:strRef>
          </c:cat>
          <c:val>
            <c:numRef>
              <c:f>'Basic Bar'!$B$2:$B$8</c:f>
              <c:numCache>
                <c:formatCode>0%</c:formatCode>
                <c:ptCount val="7"/>
                <c:pt idx="0">
                  <c:v>0.1</c:v>
                </c:pt>
                <c:pt idx="1">
                  <c:v>0.15</c:v>
                </c:pt>
                <c:pt idx="2">
                  <c:v>0.18</c:v>
                </c:pt>
                <c:pt idx="3">
                  <c:v>0.5</c:v>
                </c:pt>
                <c:pt idx="4">
                  <c:v>0.56999999999999995</c:v>
                </c:pt>
                <c:pt idx="5">
                  <c:v>0.59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6D-4098-AF5A-191ABF495A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axId val="237369472"/>
        <c:axId val="237369864"/>
      </c:barChart>
      <c:catAx>
        <c:axId val="237369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7369864"/>
        <c:crosses val="autoZero"/>
        <c:auto val="1"/>
        <c:lblAlgn val="ctr"/>
        <c:lblOffset val="100"/>
        <c:noMultiLvlLbl val="0"/>
      </c:catAx>
      <c:valAx>
        <c:axId val="237369864"/>
        <c:scaling>
          <c:orientation val="minMax"/>
          <c:max val="1"/>
        </c:scaling>
        <c:delete val="1"/>
        <c:axPos val="b"/>
        <c:numFmt formatCode="0%" sourceLinked="1"/>
        <c:majorTickMark val="none"/>
        <c:minorTickMark val="none"/>
        <c:tickLblPos val="nextTo"/>
        <c:crossAx val="237369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Grocery sales in the </a:t>
            </a:r>
            <a:r>
              <a:rPr lang="en-US" sz="2000" b="1">
                <a:solidFill>
                  <a:schemeClr val="accent2"/>
                </a:solidFill>
              </a:rPr>
              <a:t>Frozen</a:t>
            </a:r>
            <a:r>
              <a:rPr lang="en-US" sz="2000"/>
              <a:t> department rose steadily (probably due</a:t>
            </a:r>
            <a:r>
              <a:rPr lang="en-US" sz="2000" baseline="0"/>
              <a:t> to the movie)</a:t>
            </a:r>
            <a:r>
              <a:rPr lang="en-US" sz="2000"/>
              <a:t>.</a:t>
            </a:r>
          </a:p>
        </c:rich>
      </c:tx>
      <c:layout>
        <c:manualLayout>
          <c:xMode val="edge"/>
          <c:yMode val="edge"/>
          <c:x val="7.7499999999999965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3914260717410324E-2"/>
          <c:y val="0.20412037037037037"/>
          <c:w val="0.76830796150481195"/>
          <c:h val="0.6884802420530765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Produce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4</c:v>
                </c:pt>
                <c:pt idx="1">
                  <c:v>5.5</c:v>
                </c:pt>
                <c:pt idx="2">
                  <c:v>4.5</c:v>
                </c:pt>
                <c:pt idx="3">
                  <c:v>6</c:v>
                </c:pt>
                <c:pt idx="4">
                  <c:v>7.5</c:v>
                </c:pt>
                <c:pt idx="5">
                  <c:v>5.75</c:v>
                </c:pt>
                <c:pt idx="6">
                  <c:v>5</c:v>
                </c:pt>
                <c:pt idx="7">
                  <c:v>4</c:v>
                </c:pt>
                <c:pt idx="8">
                  <c:v>3.75</c:v>
                </c:pt>
                <c:pt idx="9">
                  <c:v>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00-4E61-BF02-43EDA6D728D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Frozen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10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4.5</c:v>
                </c:pt>
                <c:pt idx="6">
                  <c:v>5.25</c:v>
                </c:pt>
                <c:pt idx="7">
                  <c:v>5.5</c:v>
                </c:pt>
                <c:pt idx="8">
                  <c:v>5.25</c:v>
                </c:pt>
                <c:pt idx="9">
                  <c:v>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00-4E61-BF02-43EDA6D728D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Cheese &amp; Meat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Sheet1!$B$4:$K$4</c:f>
              <c:numCache>
                <c:formatCode>General</c:formatCode>
                <c:ptCount val="10"/>
                <c:pt idx="0">
                  <c:v>3</c:v>
                </c:pt>
                <c:pt idx="1">
                  <c:v>4.75</c:v>
                </c:pt>
                <c:pt idx="2">
                  <c:v>5</c:v>
                </c:pt>
                <c:pt idx="3">
                  <c:v>5.5</c:v>
                </c:pt>
                <c:pt idx="4">
                  <c:v>6.25</c:v>
                </c:pt>
                <c:pt idx="5">
                  <c:v>4.75</c:v>
                </c:pt>
                <c:pt idx="6">
                  <c:v>3.75</c:v>
                </c:pt>
                <c:pt idx="7">
                  <c:v>3.25</c:v>
                </c:pt>
                <c:pt idx="8">
                  <c:v>2.25</c:v>
                </c:pt>
                <c:pt idx="9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00-4E61-BF02-43EDA6D728D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Packaged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Sheet1!$B$1:$K$1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</c:strCache>
            </c:strRef>
          </c:cat>
          <c:val>
            <c:numRef>
              <c:f>Sheet1!$B$5:$K$5</c:f>
              <c:numCache>
                <c:formatCode>General</c:formatCode>
                <c:ptCount val="10"/>
                <c:pt idx="0">
                  <c:v>5.5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8.25</c:v>
                </c:pt>
                <c:pt idx="5">
                  <c:v>6.25</c:v>
                </c:pt>
                <c:pt idx="6">
                  <c:v>6.75</c:v>
                </c:pt>
                <c:pt idx="7">
                  <c:v>7</c:v>
                </c:pt>
                <c:pt idx="8">
                  <c:v>6</c:v>
                </c:pt>
                <c:pt idx="9">
                  <c:v>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500-4E61-BF02-43EDA6D72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356840"/>
        <c:axId val="238577416"/>
      </c:lineChart>
      <c:catAx>
        <c:axId val="12635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577416"/>
        <c:crosses val="autoZero"/>
        <c:auto val="1"/>
        <c:lblAlgn val="ctr"/>
        <c:lblOffset val="100"/>
        <c:noMultiLvlLbl val="0"/>
      </c:catAx>
      <c:valAx>
        <c:axId val="23857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356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F76D1B-87AC-480A-BE1A-1251622C8480}" type="doc">
      <dgm:prSet loTypeId="urn:microsoft.com/office/officeart/2005/8/layout/orgChart1" loCatId="hierarchy" qsTypeId="urn:microsoft.com/office/officeart/2005/8/quickstyle/simple3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237F43A6-E72F-4321-9DB2-6B68FE107E3A}">
      <dgm:prSet/>
      <dgm:spPr/>
      <dgm:t>
        <a:bodyPr/>
        <a:lstStyle/>
        <a:p>
          <a:pPr rtl="0"/>
          <a:r>
            <a:rPr lang="en-US" dirty="0"/>
            <a:t>Key Determinants of Data Quality</a:t>
          </a:r>
        </a:p>
      </dgm:t>
    </dgm:pt>
    <dgm:pt modelId="{5F411D8A-99E7-409E-9BD2-EC96AA8F0DC4}" type="parTrans" cxnId="{8479B532-1B51-4AD8-BE6B-E18D33BBD7C3}">
      <dgm:prSet/>
      <dgm:spPr/>
      <dgm:t>
        <a:bodyPr/>
        <a:lstStyle/>
        <a:p>
          <a:endParaRPr lang="en-US"/>
        </a:p>
      </dgm:t>
    </dgm:pt>
    <dgm:pt modelId="{510DF561-3BB1-4F74-9F83-03BDFC09C0D0}" type="sibTrans" cxnId="{8479B532-1B51-4AD8-BE6B-E18D33BBD7C3}">
      <dgm:prSet/>
      <dgm:spPr/>
      <dgm:t>
        <a:bodyPr/>
        <a:lstStyle/>
        <a:p>
          <a:endParaRPr lang="en-US"/>
        </a:p>
      </dgm:t>
    </dgm:pt>
    <dgm:pt modelId="{D80A9D0A-6199-49D6-8F6C-43A8D8589A59}">
      <dgm:prSet/>
      <dgm:spPr/>
      <dgm:t>
        <a:bodyPr/>
        <a:lstStyle/>
        <a:p>
          <a:pPr rtl="0"/>
          <a:r>
            <a:rPr lang="en-US" dirty="0"/>
            <a:t>Accuracy</a:t>
          </a:r>
        </a:p>
      </dgm:t>
    </dgm:pt>
    <dgm:pt modelId="{0C58636C-7419-4004-8249-81BE206FFB12}" type="parTrans" cxnId="{F95F1081-3A58-4C69-A71E-0C1F22666585}">
      <dgm:prSet/>
      <dgm:spPr/>
      <dgm:t>
        <a:bodyPr/>
        <a:lstStyle/>
        <a:p>
          <a:endParaRPr lang="en-US"/>
        </a:p>
      </dgm:t>
    </dgm:pt>
    <dgm:pt modelId="{A634C46A-80F1-4276-9D17-436E0E8724A6}" type="sibTrans" cxnId="{F95F1081-3A58-4C69-A71E-0C1F22666585}">
      <dgm:prSet/>
      <dgm:spPr/>
      <dgm:t>
        <a:bodyPr/>
        <a:lstStyle/>
        <a:p>
          <a:endParaRPr lang="en-US"/>
        </a:p>
      </dgm:t>
    </dgm:pt>
    <dgm:pt modelId="{64E60BE6-2882-4AB8-9E17-0341E1669F5D}">
      <dgm:prSet/>
      <dgm:spPr/>
      <dgm:t>
        <a:bodyPr/>
        <a:lstStyle/>
        <a:p>
          <a:pPr rtl="0"/>
          <a:r>
            <a:rPr lang="en-US" dirty="0"/>
            <a:t>Accessibility</a:t>
          </a:r>
        </a:p>
      </dgm:t>
    </dgm:pt>
    <dgm:pt modelId="{4D064290-4CDA-45FD-9098-499BD12349DB}" type="parTrans" cxnId="{7789C0BC-4744-4E32-AD11-8591961FCDFA}">
      <dgm:prSet/>
      <dgm:spPr/>
      <dgm:t>
        <a:bodyPr/>
        <a:lstStyle/>
        <a:p>
          <a:endParaRPr lang="en-US"/>
        </a:p>
      </dgm:t>
    </dgm:pt>
    <dgm:pt modelId="{1BA5023D-7867-4841-950F-78CDB9968C87}" type="sibTrans" cxnId="{7789C0BC-4744-4E32-AD11-8591961FCDFA}">
      <dgm:prSet/>
      <dgm:spPr/>
      <dgm:t>
        <a:bodyPr/>
        <a:lstStyle/>
        <a:p>
          <a:endParaRPr lang="en-US"/>
        </a:p>
      </dgm:t>
    </dgm:pt>
    <dgm:pt modelId="{C726189F-D2F3-4D37-AC15-F8809A8ACDE2}">
      <dgm:prSet/>
      <dgm:spPr/>
      <dgm:t>
        <a:bodyPr/>
        <a:lstStyle/>
        <a:p>
          <a:pPr rtl="0"/>
          <a:r>
            <a:rPr lang="en-US" dirty="0"/>
            <a:t>Completeness</a:t>
          </a:r>
        </a:p>
      </dgm:t>
    </dgm:pt>
    <dgm:pt modelId="{0F4BC358-3D4E-4E17-9A96-7FF1E099660A}" type="parTrans" cxnId="{02EFF8E8-72AA-44C3-BDEF-A639C583BB40}">
      <dgm:prSet/>
      <dgm:spPr/>
      <dgm:t>
        <a:bodyPr/>
        <a:lstStyle/>
        <a:p>
          <a:endParaRPr lang="en-US"/>
        </a:p>
      </dgm:t>
    </dgm:pt>
    <dgm:pt modelId="{097ECD39-9C5E-48FF-9C88-4C5DA9B090E9}" type="sibTrans" cxnId="{02EFF8E8-72AA-44C3-BDEF-A639C583BB40}">
      <dgm:prSet/>
      <dgm:spPr/>
      <dgm:t>
        <a:bodyPr/>
        <a:lstStyle/>
        <a:p>
          <a:endParaRPr lang="en-US"/>
        </a:p>
      </dgm:t>
    </dgm:pt>
    <dgm:pt modelId="{FE3988DC-85F9-41AC-B889-EBC44C217F8C}">
      <dgm:prSet/>
      <dgm:spPr/>
      <dgm:t>
        <a:bodyPr/>
        <a:lstStyle/>
        <a:p>
          <a:pPr rtl="0"/>
          <a:r>
            <a:rPr lang="en-US"/>
            <a:t>Consistency</a:t>
          </a:r>
        </a:p>
      </dgm:t>
    </dgm:pt>
    <dgm:pt modelId="{4F404AD5-1D09-4AA7-8DF2-66591B413C4D}" type="parTrans" cxnId="{4FFDFF0A-8899-45AC-8556-8302D7303EF9}">
      <dgm:prSet/>
      <dgm:spPr/>
      <dgm:t>
        <a:bodyPr/>
        <a:lstStyle/>
        <a:p>
          <a:endParaRPr lang="en-US"/>
        </a:p>
      </dgm:t>
    </dgm:pt>
    <dgm:pt modelId="{FD0A79CF-FC5F-4390-B264-F5C29B5EF43B}" type="sibTrans" cxnId="{4FFDFF0A-8899-45AC-8556-8302D7303EF9}">
      <dgm:prSet/>
      <dgm:spPr/>
      <dgm:t>
        <a:bodyPr/>
        <a:lstStyle/>
        <a:p>
          <a:endParaRPr lang="en-US"/>
        </a:p>
      </dgm:t>
    </dgm:pt>
    <dgm:pt modelId="{A9A9B67C-65DF-4184-8110-DD9C025759EC}">
      <dgm:prSet/>
      <dgm:spPr/>
      <dgm:t>
        <a:bodyPr/>
        <a:lstStyle/>
        <a:p>
          <a:pPr rtl="0"/>
          <a:r>
            <a:rPr lang="en-US"/>
            <a:t>Reliability</a:t>
          </a:r>
        </a:p>
      </dgm:t>
    </dgm:pt>
    <dgm:pt modelId="{859794FD-D357-4C9F-84C9-2186D4C1BB7B}" type="parTrans" cxnId="{6EEA877D-DEB1-49BD-8EBF-60E53F61C297}">
      <dgm:prSet/>
      <dgm:spPr/>
      <dgm:t>
        <a:bodyPr/>
        <a:lstStyle/>
        <a:p>
          <a:endParaRPr lang="en-US"/>
        </a:p>
      </dgm:t>
    </dgm:pt>
    <dgm:pt modelId="{1CD696FB-B6AF-40C2-BA02-6CD8F14B7E24}" type="sibTrans" cxnId="{6EEA877D-DEB1-49BD-8EBF-60E53F61C297}">
      <dgm:prSet/>
      <dgm:spPr/>
      <dgm:t>
        <a:bodyPr/>
        <a:lstStyle/>
        <a:p>
          <a:endParaRPr lang="en-US"/>
        </a:p>
      </dgm:t>
    </dgm:pt>
    <dgm:pt modelId="{45182002-76AA-4BB9-8204-ECC717D81C5D}">
      <dgm:prSet/>
      <dgm:spPr/>
      <dgm:t>
        <a:bodyPr/>
        <a:lstStyle/>
        <a:p>
          <a:pPr rtl="0"/>
          <a:r>
            <a:rPr lang="en-US"/>
            <a:t>Timeliness</a:t>
          </a:r>
        </a:p>
      </dgm:t>
    </dgm:pt>
    <dgm:pt modelId="{5B9E2CEF-1F33-4CB8-81E5-66ADD13D3485}" type="parTrans" cxnId="{9072A795-45FB-4C1C-82FD-4D726290B9C6}">
      <dgm:prSet/>
      <dgm:spPr/>
      <dgm:t>
        <a:bodyPr/>
        <a:lstStyle/>
        <a:p>
          <a:endParaRPr lang="en-US"/>
        </a:p>
      </dgm:t>
    </dgm:pt>
    <dgm:pt modelId="{093388ED-5831-4336-BEC1-74B2FF2BB785}" type="sibTrans" cxnId="{9072A795-45FB-4C1C-82FD-4D726290B9C6}">
      <dgm:prSet/>
      <dgm:spPr/>
      <dgm:t>
        <a:bodyPr/>
        <a:lstStyle/>
        <a:p>
          <a:endParaRPr lang="en-US"/>
        </a:p>
      </dgm:t>
    </dgm:pt>
    <dgm:pt modelId="{D08AF25F-14A7-4CAF-BE60-6EF280AC5D7A}" type="pres">
      <dgm:prSet presAssocID="{94F76D1B-87AC-480A-BE1A-1251622C84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04EFD6E-9E34-4A87-B8B9-FF099E94D34F}" type="pres">
      <dgm:prSet presAssocID="{237F43A6-E72F-4321-9DB2-6B68FE107E3A}" presName="hierRoot1" presStyleCnt="0">
        <dgm:presLayoutVars>
          <dgm:hierBranch val="init"/>
        </dgm:presLayoutVars>
      </dgm:prSet>
      <dgm:spPr/>
    </dgm:pt>
    <dgm:pt modelId="{684BD982-0B0D-4614-9D82-985197122F8F}" type="pres">
      <dgm:prSet presAssocID="{237F43A6-E72F-4321-9DB2-6B68FE107E3A}" presName="rootComposite1" presStyleCnt="0"/>
      <dgm:spPr/>
    </dgm:pt>
    <dgm:pt modelId="{36ADA716-92F4-41F5-8A5E-82CE472798E8}" type="pres">
      <dgm:prSet presAssocID="{237F43A6-E72F-4321-9DB2-6B68FE107E3A}" presName="rootText1" presStyleLbl="node0" presStyleIdx="0" presStyleCnt="1" custScaleX="145796">
        <dgm:presLayoutVars>
          <dgm:chPref val="3"/>
        </dgm:presLayoutVars>
      </dgm:prSet>
      <dgm:spPr/>
    </dgm:pt>
    <dgm:pt modelId="{6DFACD25-7079-45CD-8A29-DE3D8901DA39}" type="pres">
      <dgm:prSet presAssocID="{237F43A6-E72F-4321-9DB2-6B68FE107E3A}" presName="rootConnector1" presStyleLbl="node1" presStyleIdx="0" presStyleCnt="0"/>
      <dgm:spPr/>
    </dgm:pt>
    <dgm:pt modelId="{CB2BAD5D-C048-48BC-8F06-217199712257}" type="pres">
      <dgm:prSet presAssocID="{237F43A6-E72F-4321-9DB2-6B68FE107E3A}" presName="hierChild2" presStyleCnt="0"/>
      <dgm:spPr/>
    </dgm:pt>
    <dgm:pt modelId="{668B78E8-20AB-4930-A748-2384ECE3BBA0}" type="pres">
      <dgm:prSet presAssocID="{0C58636C-7419-4004-8249-81BE206FFB12}" presName="Name37" presStyleLbl="parChTrans1D2" presStyleIdx="0" presStyleCnt="6"/>
      <dgm:spPr/>
    </dgm:pt>
    <dgm:pt modelId="{B1B24915-C3A5-4EA1-BD31-7560C00B8331}" type="pres">
      <dgm:prSet presAssocID="{D80A9D0A-6199-49D6-8F6C-43A8D8589A59}" presName="hierRoot2" presStyleCnt="0">
        <dgm:presLayoutVars>
          <dgm:hierBranch val="init"/>
        </dgm:presLayoutVars>
      </dgm:prSet>
      <dgm:spPr/>
    </dgm:pt>
    <dgm:pt modelId="{096A4130-43A3-4E9A-8D78-7A275757F6A4}" type="pres">
      <dgm:prSet presAssocID="{D80A9D0A-6199-49D6-8F6C-43A8D8589A59}" presName="rootComposite" presStyleCnt="0"/>
      <dgm:spPr/>
    </dgm:pt>
    <dgm:pt modelId="{A97192A8-87E6-4C31-8086-A32F6B3E618B}" type="pres">
      <dgm:prSet presAssocID="{D80A9D0A-6199-49D6-8F6C-43A8D8589A59}" presName="rootText" presStyleLbl="node2" presStyleIdx="0" presStyleCnt="6">
        <dgm:presLayoutVars>
          <dgm:chPref val="3"/>
        </dgm:presLayoutVars>
      </dgm:prSet>
      <dgm:spPr/>
    </dgm:pt>
    <dgm:pt modelId="{C11F919D-60F5-4FAA-AFC6-00301826D5A2}" type="pres">
      <dgm:prSet presAssocID="{D80A9D0A-6199-49D6-8F6C-43A8D8589A59}" presName="rootConnector" presStyleLbl="node2" presStyleIdx="0" presStyleCnt="6"/>
      <dgm:spPr/>
    </dgm:pt>
    <dgm:pt modelId="{AC22D439-BD6D-4595-868A-3C765069CDF1}" type="pres">
      <dgm:prSet presAssocID="{D80A9D0A-6199-49D6-8F6C-43A8D8589A59}" presName="hierChild4" presStyleCnt="0"/>
      <dgm:spPr/>
    </dgm:pt>
    <dgm:pt modelId="{DF5C09BC-1578-4FA8-9B6D-51A7BCF152B2}" type="pres">
      <dgm:prSet presAssocID="{D80A9D0A-6199-49D6-8F6C-43A8D8589A59}" presName="hierChild5" presStyleCnt="0"/>
      <dgm:spPr/>
    </dgm:pt>
    <dgm:pt modelId="{1FB6B1CE-4362-4F68-801A-79E2AFE5A0CA}" type="pres">
      <dgm:prSet presAssocID="{4D064290-4CDA-45FD-9098-499BD12349DB}" presName="Name37" presStyleLbl="parChTrans1D2" presStyleIdx="1" presStyleCnt="6"/>
      <dgm:spPr/>
    </dgm:pt>
    <dgm:pt modelId="{2AC26948-E7C8-44E0-9074-9901675156F3}" type="pres">
      <dgm:prSet presAssocID="{64E60BE6-2882-4AB8-9E17-0341E1669F5D}" presName="hierRoot2" presStyleCnt="0">
        <dgm:presLayoutVars>
          <dgm:hierBranch val="init"/>
        </dgm:presLayoutVars>
      </dgm:prSet>
      <dgm:spPr/>
    </dgm:pt>
    <dgm:pt modelId="{13C7F9C5-F741-4934-918F-00018B692120}" type="pres">
      <dgm:prSet presAssocID="{64E60BE6-2882-4AB8-9E17-0341E1669F5D}" presName="rootComposite" presStyleCnt="0"/>
      <dgm:spPr/>
    </dgm:pt>
    <dgm:pt modelId="{94E4BE96-8937-4031-A103-38E75FC846AC}" type="pres">
      <dgm:prSet presAssocID="{64E60BE6-2882-4AB8-9E17-0341E1669F5D}" presName="rootText" presStyleLbl="node2" presStyleIdx="1" presStyleCnt="6">
        <dgm:presLayoutVars>
          <dgm:chPref val="3"/>
        </dgm:presLayoutVars>
      </dgm:prSet>
      <dgm:spPr/>
    </dgm:pt>
    <dgm:pt modelId="{20E52B0C-F0CC-4319-B7B6-9617626F9896}" type="pres">
      <dgm:prSet presAssocID="{64E60BE6-2882-4AB8-9E17-0341E1669F5D}" presName="rootConnector" presStyleLbl="node2" presStyleIdx="1" presStyleCnt="6"/>
      <dgm:spPr/>
    </dgm:pt>
    <dgm:pt modelId="{9702A689-3552-4DC8-A6A7-42A8C0D76ABE}" type="pres">
      <dgm:prSet presAssocID="{64E60BE6-2882-4AB8-9E17-0341E1669F5D}" presName="hierChild4" presStyleCnt="0"/>
      <dgm:spPr/>
    </dgm:pt>
    <dgm:pt modelId="{444B8DD7-CE49-4056-A608-5351DFDBF609}" type="pres">
      <dgm:prSet presAssocID="{64E60BE6-2882-4AB8-9E17-0341E1669F5D}" presName="hierChild5" presStyleCnt="0"/>
      <dgm:spPr/>
    </dgm:pt>
    <dgm:pt modelId="{33219C29-70AC-4339-B17D-DC030EE7B27D}" type="pres">
      <dgm:prSet presAssocID="{0F4BC358-3D4E-4E17-9A96-7FF1E099660A}" presName="Name37" presStyleLbl="parChTrans1D2" presStyleIdx="2" presStyleCnt="6"/>
      <dgm:spPr/>
    </dgm:pt>
    <dgm:pt modelId="{6A0A4425-857D-4A64-BC14-F79533647697}" type="pres">
      <dgm:prSet presAssocID="{C726189F-D2F3-4D37-AC15-F8809A8ACDE2}" presName="hierRoot2" presStyleCnt="0">
        <dgm:presLayoutVars>
          <dgm:hierBranch val="init"/>
        </dgm:presLayoutVars>
      </dgm:prSet>
      <dgm:spPr/>
    </dgm:pt>
    <dgm:pt modelId="{213F7039-3B9E-44B2-AC5D-9798F619A310}" type="pres">
      <dgm:prSet presAssocID="{C726189F-D2F3-4D37-AC15-F8809A8ACDE2}" presName="rootComposite" presStyleCnt="0"/>
      <dgm:spPr/>
    </dgm:pt>
    <dgm:pt modelId="{75D2C575-A9DC-4510-9487-991B400BFB99}" type="pres">
      <dgm:prSet presAssocID="{C726189F-D2F3-4D37-AC15-F8809A8ACDE2}" presName="rootText" presStyleLbl="node2" presStyleIdx="2" presStyleCnt="6">
        <dgm:presLayoutVars>
          <dgm:chPref val="3"/>
        </dgm:presLayoutVars>
      </dgm:prSet>
      <dgm:spPr/>
    </dgm:pt>
    <dgm:pt modelId="{869F826A-A93B-4AB2-A845-81568F0CF729}" type="pres">
      <dgm:prSet presAssocID="{C726189F-D2F3-4D37-AC15-F8809A8ACDE2}" presName="rootConnector" presStyleLbl="node2" presStyleIdx="2" presStyleCnt="6"/>
      <dgm:spPr/>
    </dgm:pt>
    <dgm:pt modelId="{1704EAC5-DC76-4BD7-86D4-655BF221A91B}" type="pres">
      <dgm:prSet presAssocID="{C726189F-D2F3-4D37-AC15-F8809A8ACDE2}" presName="hierChild4" presStyleCnt="0"/>
      <dgm:spPr/>
    </dgm:pt>
    <dgm:pt modelId="{70C74DF3-D98B-4D61-B4E5-BA36C3B10A40}" type="pres">
      <dgm:prSet presAssocID="{C726189F-D2F3-4D37-AC15-F8809A8ACDE2}" presName="hierChild5" presStyleCnt="0"/>
      <dgm:spPr/>
    </dgm:pt>
    <dgm:pt modelId="{EFA03A91-5323-4F55-B504-884787C90C77}" type="pres">
      <dgm:prSet presAssocID="{4F404AD5-1D09-4AA7-8DF2-66591B413C4D}" presName="Name37" presStyleLbl="parChTrans1D2" presStyleIdx="3" presStyleCnt="6"/>
      <dgm:spPr/>
    </dgm:pt>
    <dgm:pt modelId="{9D98773A-E1D2-4995-BAFE-0A31179E5389}" type="pres">
      <dgm:prSet presAssocID="{FE3988DC-85F9-41AC-B889-EBC44C217F8C}" presName="hierRoot2" presStyleCnt="0">
        <dgm:presLayoutVars>
          <dgm:hierBranch val="init"/>
        </dgm:presLayoutVars>
      </dgm:prSet>
      <dgm:spPr/>
    </dgm:pt>
    <dgm:pt modelId="{A57AFDE2-0FE0-469B-82A7-F02AE6065ED4}" type="pres">
      <dgm:prSet presAssocID="{FE3988DC-85F9-41AC-B889-EBC44C217F8C}" presName="rootComposite" presStyleCnt="0"/>
      <dgm:spPr/>
    </dgm:pt>
    <dgm:pt modelId="{6C6B8927-4853-4E5A-AB26-43D434130D81}" type="pres">
      <dgm:prSet presAssocID="{FE3988DC-85F9-41AC-B889-EBC44C217F8C}" presName="rootText" presStyleLbl="node2" presStyleIdx="3" presStyleCnt="6">
        <dgm:presLayoutVars>
          <dgm:chPref val="3"/>
        </dgm:presLayoutVars>
      </dgm:prSet>
      <dgm:spPr/>
    </dgm:pt>
    <dgm:pt modelId="{FF95F9A7-ADFB-40F0-8FA9-3102730042AD}" type="pres">
      <dgm:prSet presAssocID="{FE3988DC-85F9-41AC-B889-EBC44C217F8C}" presName="rootConnector" presStyleLbl="node2" presStyleIdx="3" presStyleCnt="6"/>
      <dgm:spPr/>
    </dgm:pt>
    <dgm:pt modelId="{B79206C4-1B5A-4FA5-A67B-24011EBA6B59}" type="pres">
      <dgm:prSet presAssocID="{FE3988DC-85F9-41AC-B889-EBC44C217F8C}" presName="hierChild4" presStyleCnt="0"/>
      <dgm:spPr/>
    </dgm:pt>
    <dgm:pt modelId="{2DE98871-E71B-4A84-8DD7-41CA01EE0C92}" type="pres">
      <dgm:prSet presAssocID="{FE3988DC-85F9-41AC-B889-EBC44C217F8C}" presName="hierChild5" presStyleCnt="0"/>
      <dgm:spPr/>
    </dgm:pt>
    <dgm:pt modelId="{EA5BC991-370B-4D52-8360-611AAF03B005}" type="pres">
      <dgm:prSet presAssocID="{859794FD-D357-4C9F-84C9-2186D4C1BB7B}" presName="Name37" presStyleLbl="parChTrans1D2" presStyleIdx="4" presStyleCnt="6"/>
      <dgm:spPr/>
    </dgm:pt>
    <dgm:pt modelId="{5E400464-2EE8-4B6C-AABF-9C42A9CE2346}" type="pres">
      <dgm:prSet presAssocID="{A9A9B67C-65DF-4184-8110-DD9C025759EC}" presName="hierRoot2" presStyleCnt="0">
        <dgm:presLayoutVars>
          <dgm:hierBranch val="init"/>
        </dgm:presLayoutVars>
      </dgm:prSet>
      <dgm:spPr/>
    </dgm:pt>
    <dgm:pt modelId="{2E98113A-2884-405C-B8A4-581A6E05CB26}" type="pres">
      <dgm:prSet presAssocID="{A9A9B67C-65DF-4184-8110-DD9C025759EC}" presName="rootComposite" presStyleCnt="0"/>
      <dgm:spPr/>
    </dgm:pt>
    <dgm:pt modelId="{CEBD0430-BA15-43E9-B7A6-7FA23E3AD8F4}" type="pres">
      <dgm:prSet presAssocID="{A9A9B67C-65DF-4184-8110-DD9C025759EC}" presName="rootText" presStyleLbl="node2" presStyleIdx="4" presStyleCnt="6">
        <dgm:presLayoutVars>
          <dgm:chPref val="3"/>
        </dgm:presLayoutVars>
      </dgm:prSet>
      <dgm:spPr/>
    </dgm:pt>
    <dgm:pt modelId="{08920080-64AE-47C0-8B9F-1A292941974B}" type="pres">
      <dgm:prSet presAssocID="{A9A9B67C-65DF-4184-8110-DD9C025759EC}" presName="rootConnector" presStyleLbl="node2" presStyleIdx="4" presStyleCnt="6"/>
      <dgm:spPr/>
    </dgm:pt>
    <dgm:pt modelId="{1493ED78-E952-429F-A3DE-0D788DC33B5C}" type="pres">
      <dgm:prSet presAssocID="{A9A9B67C-65DF-4184-8110-DD9C025759EC}" presName="hierChild4" presStyleCnt="0"/>
      <dgm:spPr/>
    </dgm:pt>
    <dgm:pt modelId="{563743CF-14A7-4B66-B751-79357CE02980}" type="pres">
      <dgm:prSet presAssocID="{A9A9B67C-65DF-4184-8110-DD9C025759EC}" presName="hierChild5" presStyleCnt="0"/>
      <dgm:spPr/>
    </dgm:pt>
    <dgm:pt modelId="{911B4DAF-F4A6-4395-96EE-BE10DD9A4C96}" type="pres">
      <dgm:prSet presAssocID="{5B9E2CEF-1F33-4CB8-81E5-66ADD13D3485}" presName="Name37" presStyleLbl="parChTrans1D2" presStyleIdx="5" presStyleCnt="6"/>
      <dgm:spPr/>
    </dgm:pt>
    <dgm:pt modelId="{357D021F-F270-4B5E-A4D5-77A8A5572A19}" type="pres">
      <dgm:prSet presAssocID="{45182002-76AA-4BB9-8204-ECC717D81C5D}" presName="hierRoot2" presStyleCnt="0">
        <dgm:presLayoutVars>
          <dgm:hierBranch val="init"/>
        </dgm:presLayoutVars>
      </dgm:prSet>
      <dgm:spPr/>
    </dgm:pt>
    <dgm:pt modelId="{9B57A6F2-A290-4E93-97E4-C6C31F234019}" type="pres">
      <dgm:prSet presAssocID="{45182002-76AA-4BB9-8204-ECC717D81C5D}" presName="rootComposite" presStyleCnt="0"/>
      <dgm:spPr/>
    </dgm:pt>
    <dgm:pt modelId="{C3FC6439-926B-43D7-99CD-8E75D1C2433E}" type="pres">
      <dgm:prSet presAssocID="{45182002-76AA-4BB9-8204-ECC717D81C5D}" presName="rootText" presStyleLbl="node2" presStyleIdx="5" presStyleCnt="6">
        <dgm:presLayoutVars>
          <dgm:chPref val="3"/>
        </dgm:presLayoutVars>
      </dgm:prSet>
      <dgm:spPr/>
    </dgm:pt>
    <dgm:pt modelId="{9285D060-B103-460A-B917-D5EA7E390DAE}" type="pres">
      <dgm:prSet presAssocID="{45182002-76AA-4BB9-8204-ECC717D81C5D}" presName="rootConnector" presStyleLbl="node2" presStyleIdx="5" presStyleCnt="6"/>
      <dgm:spPr/>
    </dgm:pt>
    <dgm:pt modelId="{47F4346F-ED2D-45EA-BFC0-5F7440774B40}" type="pres">
      <dgm:prSet presAssocID="{45182002-76AA-4BB9-8204-ECC717D81C5D}" presName="hierChild4" presStyleCnt="0"/>
      <dgm:spPr/>
    </dgm:pt>
    <dgm:pt modelId="{FA099149-D1BC-4452-B018-F41D2EA2FD7E}" type="pres">
      <dgm:prSet presAssocID="{45182002-76AA-4BB9-8204-ECC717D81C5D}" presName="hierChild5" presStyleCnt="0"/>
      <dgm:spPr/>
    </dgm:pt>
    <dgm:pt modelId="{3AACF14D-4E2D-45EA-8504-DFD3A730690A}" type="pres">
      <dgm:prSet presAssocID="{237F43A6-E72F-4321-9DB2-6B68FE107E3A}" presName="hierChild3" presStyleCnt="0"/>
      <dgm:spPr/>
    </dgm:pt>
  </dgm:ptLst>
  <dgm:cxnLst>
    <dgm:cxn modelId="{5AB80E04-339B-4E1B-9E4A-F505AAD13C8D}" type="presOf" srcId="{5B9E2CEF-1F33-4CB8-81E5-66ADD13D3485}" destId="{911B4DAF-F4A6-4395-96EE-BE10DD9A4C96}" srcOrd="0" destOrd="0" presId="urn:microsoft.com/office/officeart/2005/8/layout/orgChart1"/>
    <dgm:cxn modelId="{4FFDFF0A-8899-45AC-8556-8302D7303EF9}" srcId="{237F43A6-E72F-4321-9DB2-6B68FE107E3A}" destId="{FE3988DC-85F9-41AC-B889-EBC44C217F8C}" srcOrd="3" destOrd="0" parTransId="{4F404AD5-1D09-4AA7-8DF2-66591B413C4D}" sibTransId="{FD0A79CF-FC5F-4390-B264-F5C29B5EF43B}"/>
    <dgm:cxn modelId="{9F64370C-0C90-4F6F-A1D6-AA109E07408A}" type="presOf" srcId="{4D064290-4CDA-45FD-9098-499BD12349DB}" destId="{1FB6B1CE-4362-4F68-801A-79E2AFE5A0CA}" srcOrd="0" destOrd="0" presId="urn:microsoft.com/office/officeart/2005/8/layout/orgChart1"/>
    <dgm:cxn modelId="{80A4B321-F827-424C-A70F-D6BACD96EA9A}" type="presOf" srcId="{D80A9D0A-6199-49D6-8F6C-43A8D8589A59}" destId="{A97192A8-87E6-4C31-8086-A32F6B3E618B}" srcOrd="0" destOrd="0" presId="urn:microsoft.com/office/officeart/2005/8/layout/orgChart1"/>
    <dgm:cxn modelId="{A2F9DA21-FE4C-431A-9490-226F13A8FD98}" type="presOf" srcId="{4F404AD5-1D09-4AA7-8DF2-66591B413C4D}" destId="{EFA03A91-5323-4F55-B504-884787C90C77}" srcOrd="0" destOrd="0" presId="urn:microsoft.com/office/officeart/2005/8/layout/orgChart1"/>
    <dgm:cxn modelId="{74141F23-E8F1-4048-83F3-9A9514D14C33}" type="presOf" srcId="{859794FD-D357-4C9F-84C9-2186D4C1BB7B}" destId="{EA5BC991-370B-4D52-8360-611AAF03B005}" srcOrd="0" destOrd="0" presId="urn:microsoft.com/office/officeart/2005/8/layout/orgChart1"/>
    <dgm:cxn modelId="{8479B532-1B51-4AD8-BE6B-E18D33BBD7C3}" srcId="{94F76D1B-87AC-480A-BE1A-1251622C8480}" destId="{237F43A6-E72F-4321-9DB2-6B68FE107E3A}" srcOrd="0" destOrd="0" parTransId="{5F411D8A-99E7-409E-9BD2-EC96AA8F0DC4}" sibTransId="{510DF561-3BB1-4F74-9F83-03BDFC09C0D0}"/>
    <dgm:cxn modelId="{AB362761-30BF-4C8E-9C73-419C521D1213}" type="presOf" srcId="{FE3988DC-85F9-41AC-B889-EBC44C217F8C}" destId="{FF95F9A7-ADFB-40F0-8FA9-3102730042AD}" srcOrd="1" destOrd="0" presId="urn:microsoft.com/office/officeart/2005/8/layout/orgChart1"/>
    <dgm:cxn modelId="{3528114B-DE7E-464F-AAF3-95F14A20294B}" type="presOf" srcId="{0C58636C-7419-4004-8249-81BE206FFB12}" destId="{668B78E8-20AB-4930-A748-2384ECE3BBA0}" srcOrd="0" destOrd="0" presId="urn:microsoft.com/office/officeart/2005/8/layout/orgChart1"/>
    <dgm:cxn modelId="{FA82E64D-CA5E-4529-8503-11FE8943C5A0}" type="presOf" srcId="{C726189F-D2F3-4D37-AC15-F8809A8ACDE2}" destId="{869F826A-A93B-4AB2-A845-81568F0CF729}" srcOrd="1" destOrd="0" presId="urn:microsoft.com/office/officeart/2005/8/layout/orgChart1"/>
    <dgm:cxn modelId="{9446B94E-6AC8-4850-BFF9-F4C0D59A2731}" type="presOf" srcId="{0F4BC358-3D4E-4E17-9A96-7FF1E099660A}" destId="{33219C29-70AC-4339-B17D-DC030EE7B27D}" srcOrd="0" destOrd="0" presId="urn:microsoft.com/office/officeart/2005/8/layout/orgChart1"/>
    <dgm:cxn modelId="{6EEA877D-DEB1-49BD-8EBF-60E53F61C297}" srcId="{237F43A6-E72F-4321-9DB2-6B68FE107E3A}" destId="{A9A9B67C-65DF-4184-8110-DD9C025759EC}" srcOrd="4" destOrd="0" parTransId="{859794FD-D357-4C9F-84C9-2186D4C1BB7B}" sibTransId="{1CD696FB-B6AF-40C2-BA02-6CD8F14B7E24}"/>
    <dgm:cxn modelId="{99111580-B95D-4A1C-8546-1941AFA32DAD}" type="presOf" srcId="{A9A9B67C-65DF-4184-8110-DD9C025759EC}" destId="{08920080-64AE-47C0-8B9F-1A292941974B}" srcOrd="1" destOrd="0" presId="urn:microsoft.com/office/officeart/2005/8/layout/orgChart1"/>
    <dgm:cxn modelId="{F95F1081-3A58-4C69-A71E-0C1F22666585}" srcId="{237F43A6-E72F-4321-9DB2-6B68FE107E3A}" destId="{D80A9D0A-6199-49D6-8F6C-43A8D8589A59}" srcOrd="0" destOrd="0" parTransId="{0C58636C-7419-4004-8249-81BE206FFB12}" sibTransId="{A634C46A-80F1-4276-9D17-436E0E8724A6}"/>
    <dgm:cxn modelId="{902B7185-C363-401A-B9CD-3A9AD10F2764}" type="presOf" srcId="{C726189F-D2F3-4D37-AC15-F8809A8ACDE2}" destId="{75D2C575-A9DC-4510-9487-991B400BFB99}" srcOrd="0" destOrd="0" presId="urn:microsoft.com/office/officeart/2005/8/layout/orgChart1"/>
    <dgm:cxn modelId="{9C5B7C88-2A33-44E6-9FD7-062AD0659890}" type="presOf" srcId="{D80A9D0A-6199-49D6-8F6C-43A8D8589A59}" destId="{C11F919D-60F5-4FAA-AFC6-00301826D5A2}" srcOrd="1" destOrd="0" presId="urn:microsoft.com/office/officeart/2005/8/layout/orgChart1"/>
    <dgm:cxn modelId="{9072A795-45FB-4C1C-82FD-4D726290B9C6}" srcId="{237F43A6-E72F-4321-9DB2-6B68FE107E3A}" destId="{45182002-76AA-4BB9-8204-ECC717D81C5D}" srcOrd="5" destOrd="0" parTransId="{5B9E2CEF-1F33-4CB8-81E5-66ADD13D3485}" sibTransId="{093388ED-5831-4336-BEC1-74B2FF2BB785}"/>
    <dgm:cxn modelId="{EB6E8FB9-9F65-430B-998C-B353653EE37F}" type="presOf" srcId="{45182002-76AA-4BB9-8204-ECC717D81C5D}" destId="{9285D060-B103-460A-B917-D5EA7E390DAE}" srcOrd="1" destOrd="0" presId="urn:microsoft.com/office/officeart/2005/8/layout/orgChart1"/>
    <dgm:cxn modelId="{7789C0BC-4744-4E32-AD11-8591961FCDFA}" srcId="{237F43A6-E72F-4321-9DB2-6B68FE107E3A}" destId="{64E60BE6-2882-4AB8-9E17-0341E1669F5D}" srcOrd="1" destOrd="0" parTransId="{4D064290-4CDA-45FD-9098-499BD12349DB}" sibTransId="{1BA5023D-7867-4841-950F-78CDB9968C87}"/>
    <dgm:cxn modelId="{8FD854CA-0225-4E37-B71B-2D10DD65ED7A}" type="presOf" srcId="{45182002-76AA-4BB9-8204-ECC717D81C5D}" destId="{C3FC6439-926B-43D7-99CD-8E75D1C2433E}" srcOrd="0" destOrd="0" presId="urn:microsoft.com/office/officeart/2005/8/layout/orgChart1"/>
    <dgm:cxn modelId="{F7BEA4CA-19F7-42CF-866F-A31C651C0BC7}" type="presOf" srcId="{64E60BE6-2882-4AB8-9E17-0341E1669F5D}" destId="{20E52B0C-F0CC-4319-B7B6-9617626F9896}" srcOrd="1" destOrd="0" presId="urn:microsoft.com/office/officeart/2005/8/layout/orgChart1"/>
    <dgm:cxn modelId="{0F124DD1-0C41-49F5-8361-8D185141F475}" type="presOf" srcId="{94F76D1B-87AC-480A-BE1A-1251622C8480}" destId="{D08AF25F-14A7-4CAF-BE60-6EF280AC5D7A}" srcOrd="0" destOrd="0" presId="urn:microsoft.com/office/officeart/2005/8/layout/orgChart1"/>
    <dgm:cxn modelId="{3C8239D9-45D1-4763-9C8C-138F7AB8C313}" type="presOf" srcId="{64E60BE6-2882-4AB8-9E17-0341E1669F5D}" destId="{94E4BE96-8937-4031-A103-38E75FC846AC}" srcOrd="0" destOrd="0" presId="urn:microsoft.com/office/officeart/2005/8/layout/orgChart1"/>
    <dgm:cxn modelId="{81CCBAD9-C6B5-4278-8996-486467147E3D}" type="presOf" srcId="{A9A9B67C-65DF-4184-8110-DD9C025759EC}" destId="{CEBD0430-BA15-43E9-B7A6-7FA23E3AD8F4}" srcOrd="0" destOrd="0" presId="urn:microsoft.com/office/officeart/2005/8/layout/orgChart1"/>
    <dgm:cxn modelId="{09FB63E2-B05E-4E38-A6A7-D3FDF9F7A3CF}" type="presOf" srcId="{237F43A6-E72F-4321-9DB2-6B68FE107E3A}" destId="{36ADA716-92F4-41F5-8A5E-82CE472798E8}" srcOrd="0" destOrd="0" presId="urn:microsoft.com/office/officeart/2005/8/layout/orgChart1"/>
    <dgm:cxn modelId="{BBAE4FE5-29BF-4B20-BACE-8E2054242171}" type="presOf" srcId="{237F43A6-E72F-4321-9DB2-6B68FE107E3A}" destId="{6DFACD25-7079-45CD-8A29-DE3D8901DA39}" srcOrd="1" destOrd="0" presId="urn:microsoft.com/office/officeart/2005/8/layout/orgChart1"/>
    <dgm:cxn modelId="{02EFF8E8-72AA-44C3-BDEF-A639C583BB40}" srcId="{237F43A6-E72F-4321-9DB2-6B68FE107E3A}" destId="{C726189F-D2F3-4D37-AC15-F8809A8ACDE2}" srcOrd="2" destOrd="0" parTransId="{0F4BC358-3D4E-4E17-9A96-7FF1E099660A}" sibTransId="{097ECD39-9C5E-48FF-9C88-4C5DA9B090E9}"/>
    <dgm:cxn modelId="{A6A07EFE-AA8C-4739-80FC-CEDB8DC59913}" type="presOf" srcId="{FE3988DC-85F9-41AC-B889-EBC44C217F8C}" destId="{6C6B8927-4853-4E5A-AB26-43D434130D81}" srcOrd="0" destOrd="0" presId="urn:microsoft.com/office/officeart/2005/8/layout/orgChart1"/>
    <dgm:cxn modelId="{6361A960-5FCE-4D3B-B7DE-B50F5CB23004}" type="presParOf" srcId="{D08AF25F-14A7-4CAF-BE60-6EF280AC5D7A}" destId="{E04EFD6E-9E34-4A87-B8B9-FF099E94D34F}" srcOrd="0" destOrd="0" presId="urn:microsoft.com/office/officeart/2005/8/layout/orgChart1"/>
    <dgm:cxn modelId="{F163F256-B886-4C7E-8EC0-81A48739AA7B}" type="presParOf" srcId="{E04EFD6E-9E34-4A87-B8B9-FF099E94D34F}" destId="{684BD982-0B0D-4614-9D82-985197122F8F}" srcOrd="0" destOrd="0" presId="urn:microsoft.com/office/officeart/2005/8/layout/orgChart1"/>
    <dgm:cxn modelId="{8F35D0E5-6FC4-4702-9D1A-3C956519F792}" type="presParOf" srcId="{684BD982-0B0D-4614-9D82-985197122F8F}" destId="{36ADA716-92F4-41F5-8A5E-82CE472798E8}" srcOrd="0" destOrd="0" presId="urn:microsoft.com/office/officeart/2005/8/layout/orgChart1"/>
    <dgm:cxn modelId="{F7B6F542-9CC5-43C4-82A3-5451D31D3840}" type="presParOf" srcId="{684BD982-0B0D-4614-9D82-985197122F8F}" destId="{6DFACD25-7079-45CD-8A29-DE3D8901DA39}" srcOrd="1" destOrd="0" presId="urn:microsoft.com/office/officeart/2005/8/layout/orgChart1"/>
    <dgm:cxn modelId="{016754FB-6302-467E-A290-B42503235204}" type="presParOf" srcId="{E04EFD6E-9E34-4A87-B8B9-FF099E94D34F}" destId="{CB2BAD5D-C048-48BC-8F06-217199712257}" srcOrd="1" destOrd="0" presId="urn:microsoft.com/office/officeart/2005/8/layout/orgChart1"/>
    <dgm:cxn modelId="{99ED04AB-D47B-4227-A4F0-B58EC56BCBEB}" type="presParOf" srcId="{CB2BAD5D-C048-48BC-8F06-217199712257}" destId="{668B78E8-20AB-4930-A748-2384ECE3BBA0}" srcOrd="0" destOrd="0" presId="urn:microsoft.com/office/officeart/2005/8/layout/orgChart1"/>
    <dgm:cxn modelId="{56C4BDED-3912-416E-9EB8-F43CB8AA1B4E}" type="presParOf" srcId="{CB2BAD5D-C048-48BC-8F06-217199712257}" destId="{B1B24915-C3A5-4EA1-BD31-7560C00B8331}" srcOrd="1" destOrd="0" presId="urn:microsoft.com/office/officeart/2005/8/layout/orgChart1"/>
    <dgm:cxn modelId="{B8199F98-B351-47B2-919E-3791D51E6A1D}" type="presParOf" srcId="{B1B24915-C3A5-4EA1-BD31-7560C00B8331}" destId="{096A4130-43A3-4E9A-8D78-7A275757F6A4}" srcOrd="0" destOrd="0" presId="urn:microsoft.com/office/officeart/2005/8/layout/orgChart1"/>
    <dgm:cxn modelId="{9D02C643-BBA4-41F3-ADB8-AA0BA5A16EFA}" type="presParOf" srcId="{096A4130-43A3-4E9A-8D78-7A275757F6A4}" destId="{A97192A8-87E6-4C31-8086-A32F6B3E618B}" srcOrd="0" destOrd="0" presId="urn:microsoft.com/office/officeart/2005/8/layout/orgChart1"/>
    <dgm:cxn modelId="{A7F1D794-2BD6-4DDA-915A-971912ADCA8D}" type="presParOf" srcId="{096A4130-43A3-4E9A-8D78-7A275757F6A4}" destId="{C11F919D-60F5-4FAA-AFC6-00301826D5A2}" srcOrd="1" destOrd="0" presId="urn:microsoft.com/office/officeart/2005/8/layout/orgChart1"/>
    <dgm:cxn modelId="{5841A487-7EC1-468B-9EFC-EBB0AA6534C9}" type="presParOf" srcId="{B1B24915-C3A5-4EA1-BD31-7560C00B8331}" destId="{AC22D439-BD6D-4595-868A-3C765069CDF1}" srcOrd="1" destOrd="0" presId="urn:microsoft.com/office/officeart/2005/8/layout/orgChart1"/>
    <dgm:cxn modelId="{33B92DBF-F86F-4AEA-8F6F-16E16EDB7480}" type="presParOf" srcId="{B1B24915-C3A5-4EA1-BD31-7560C00B8331}" destId="{DF5C09BC-1578-4FA8-9B6D-51A7BCF152B2}" srcOrd="2" destOrd="0" presId="urn:microsoft.com/office/officeart/2005/8/layout/orgChart1"/>
    <dgm:cxn modelId="{0417DDC0-0F66-47F3-95C0-F4E3B1A8B4FB}" type="presParOf" srcId="{CB2BAD5D-C048-48BC-8F06-217199712257}" destId="{1FB6B1CE-4362-4F68-801A-79E2AFE5A0CA}" srcOrd="2" destOrd="0" presId="urn:microsoft.com/office/officeart/2005/8/layout/orgChart1"/>
    <dgm:cxn modelId="{9F0B14E9-F367-41A0-91E4-4F41CDC4D8A2}" type="presParOf" srcId="{CB2BAD5D-C048-48BC-8F06-217199712257}" destId="{2AC26948-E7C8-44E0-9074-9901675156F3}" srcOrd="3" destOrd="0" presId="urn:microsoft.com/office/officeart/2005/8/layout/orgChart1"/>
    <dgm:cxn modelId="{B554E8AF-ED98-4448-94D8-B1D97ADAEEF5}" type="presParOf" srcId="{2AC26948-E7C8-44E0-9074-9901675156F3}" destId="{13C7F9C5-F741-4934-918F-00018B692120}" srcOrd="0" destOrd="0" presId="urn:microsoft.com/office/officeart/2005/8/layout/orgChart1"/>
    <dgm:cxn modelId="{A2924104-CFE1-4F44-A321-48936E1D4077}" type="presParOf" srcId="{13C7F9C5-F741-4934-918F-00018B692120}" destId="{94E4BE96-8937-4031-A103-38E75FC846AC}" srcOrd="0" destOrd="0" presId="urn:microsoft.com/office/officeart/2005/8/layout/orgChart1"/>
    <dgm:cxn modelId="{FAFE1EC5-E2D8-442F-8623-3944CD010359}" type="presParOf" srcId="{13C7F9C5-F741-4934-918F-00018B692120}" destId="{20E52B0C-F0CC-4319-B7B6-9617626F9896}" srcOrd="1" destOrd="0" presId="urn:microsoft.com/office/officeart/2005/8/layout/orgChart1"/>
    <dgm:cxn modelId="{7699D7D9-63BF-4CB4-AC96-1657744D80C2}" type="presParOf" srcId="{2AC26948-E7C8-44E0-9074-9901675156F3}" destId="{9702A689-3552-4DC8-A6A7-42A8C0D76ABE}" srcOrd="1" destOrd="0" presId="urn:microsoft.com/office/officeart/2005/8/layout/orgChart1"/>
    <dgm:cxn modelId="{A1C89108-134A-4A14-8735-B354828864E0}" type="presParOf" srcId="{2AC26948-E7C8-44E0-9074-9901675156F3}" destId="{444B8DD7-CE49-4056-A608-5351DFDBF609}" srcOrd="2" destOrd="0" presId="urn:microsoft.com/office/officeart/2005/8/layout/orgChart1"/>
    <dgm:cxn modelId="{0FDD1B1D-B587-4B02-97C7-B4DB51F1CC2B}" type="presParOf" srcId="{CB2BAD5D-C048-48BC-8F06-217199712257}" destId="{33219C29-70AC-4339-B17D-DC030EE7B27D}" srcOrd="4" destOrd="0" presId="urn:microsoft.com/office/officeart/2005/8/layout/orgChart1"/>
    <dgm:cxn modelId="{1385C667-34E1-4CCC-8772-81A44C226955}" type="presParOf" srcId="{CB2BAD5D-C048-48BC-8F06-217199712257}" destId="{6A0A4425-857D-4A64-BC14-F79533647697}" srcOrd="5" destOrd="0" presId="urn:microsoft.com/office/officeart/2005/8/layout/orgChart1"/>
    <dgm:cxn modelId="{F4EEA13F-008B-4F78-A17E-C6666755A235}" type="presParOf" srcId="{6A0A4425-857D-4A64-BC14-F79533647697}" destId="{213F7039-3B9E-44B2-AC5D-9798F619A310}" srcOrd="0" destOrd="0" presId="urn:microsoft.com/office/officeart/2005/8/layout/orgChart1"/>
    <dgm:cxn modelId="{A7408061-A954-4BD6-B7D1-0982BFF8BD0F}" type="presParOf" srcId="{213F7039-3B9E-44B2-AC5D-9798F619A310}" destId="{75D2C575-A9DC-4510-9487-991B400BFB99}" srcOrd="0" destOrd="0" presId="urn:microsoft.com/office/officeart/2005/8/layout/orgChart1"/>
    <dgm:cxn modelId="{79449DFF-9DB4-461F-9511-4B6EA6C861D4}" type="presParOf" srcId="{213F7039-3B9E-44B2-AC5D-9798F619A310}" destId="{869F826A-A93B-4AB2-A845-81568F0CF729}" srcOrd="1" destOrd="0" presId="urn:microsoft.com/office/officeart/2005/8/layout/orgChart1"/>
    <dgm:cxn modelId="{97F84CF2-8F57-45B7-A4F1-FF961072F78C}" type="presParOf" srcId="{6A0A4425-857D-4A64-BC14-F79533647697}" destId="{1704EAC5-DC76-4BD7-86D4-655BF221A91B}" srcOrd="1" destOrd="0" presId="urn:microsoft.com/office/officeart/2005/8/layout/orgChart1"/>
    <dgm:cxn modelId="{E30D8BBA-B124-4DBB-9972-2A4222CFAFCE}" type="presParOf" srcId="{6A0A4425-857D-4A64-BC14-F79533647697}" destId="{70C74DF3-D98B-4D61-B4E5-BA36C3B10A40}" srcOrd="2" destOrd="0" presId="urn:microsoft.com/office/officeart/2005/8/layout/orgChart1"/>
    <dgm:cxn modelId="{966B993A-C3D8-489C-A7BA-7911CF87A940}" type="presParOf" srcId="{CB2BAD5D-C048-48BC-8F06-217199712257}" destId="{EFA03A91-5323-4F55-B504-884787C90C77}" srcOrd="6" destOrd="0" presId="urn:microsoft.com/office/officeart/2005/8/layout/orgChart1"/>
    <dgm:cxn modelId="{CE6D193E-D26B-499A-BEE2-D49CDB5AC121}" type="presParOf" srcId="{CB2BAD5D-C048-48BC-8F06-217199712257}" destId="{9D98773A-E1D2-4995-BAFE-0A31179E5389}" srcOrd="7" destOrd="0" presId="urn:microsoft.com/office/officeart/2005/8/layout/orgChart1"/>
    <dgm:cxn modelId="{586BDE1B-4EFB-4EA5-A741-E5E2B00DF486}" type="presParOf" srcId="{9D98773A-E1D2-4995-BAFE-0A31179E5389}" destId="{A57AFDE2-0FE0-469B-82A7-F02AE6065ED4}" srcOrd="0" destOrd="0" presId="urn:microsoft.com/office/officeart/2005/8/layout/orgChart1"/>
    <dgm:cxn modelId="{F307562A-6E5E-4262-B3A9-500FE2F510FA}" type="presParOf" srcId="{A57AFDE2-0FE0-469B-82A7-F02AE6065ED4}" destId="{6C6B8927-4853-4E5A-AB26-43D434130D81}" srcOrd="0" destOrd="0" presId="urn:microsoft.com/office/officeart/2005/8/layout/orgChart1"/>
    <dgm:cxn modelId="{8A8D252D-1DDC-4E00-8A4E-CBB360CFF34C}" type="presParOf" srcId="{A57AFDE2-0FE0-469B-82A7-F02AE6065ED4}" destId="{FF95F9A7-ADFB-40F0-8FA9-3102730042AD}" srcOrd="1" destOrd="0" presId="urn:microsoft.com/office/officeart/2005/8/layout/orgChart1"/>
    <dgm:cxn modelId="{B958C10D-0BBC-4788-8518-315F69DDA252}" type="presParOf" srcId="{9D98773A-E1D2-4995-BAFE-0A31179E5389}" destId="{B79206C4-1B5A-4FA5-A67B-24011EBA6B59}" srcOrd="1" destOrd="0" presId="urn:microsoft.com/office/officeart/2005/8/layout/orgChart1"/>
    <dgm:cxn modelId="{23B66A5D-57DE-43F9-B47B-D575ADA89226}" type="presParOf" srcId="{9D98773A-E1D2-4995-BAFE-0A31179E5389}" destId="{2DE98871-E71B-4A84-8DD7-41CA01EE0C92}" srcOrd="2" destOrd="0" presId="urn:microsoft.com/office/officeart/2005/8/layout/orgChart1"/>
    <dgm:cxn modelId="{8548378B-009A-464B-832E-15125371A2D4}" type="presParOf" srcId="{CB2BAD5D-C048-48BC-8F06-217199712257}" destId="{EA5BC991-370B-4D52-8360-611AAF03B005}" srcOrd="8" destOrd="0" presId="urn:microsoft.com/office/officeart/2005/8/layout/orgChart1"/>
    <dgm:cxn modelId="{D9D75813-8C2C-4D50-AF1E-70EFCE06F071}" type="presParOf" srcId="{CB2BAD5D-C048-48BC-8F06-217199712257}" destId="{5E400464-2EE8-4B6C-AABF-9C42A9CE2346}" srcOrd="9" destOrd="0" presId="urn:microsoft.com/office/officeart/2005/8/layout/orgChart1"/>
    <dgm:cxn modelId="{1E87739B-8065-45B4-B865-29B90098CAA0}" type="presParOf" srcId="{5E400464-2EE8-4B6C-AABF-9C42A9CE2346}" destId="{2E98113A-2884-405C-B8A4-581A6E05CB26}" srcOrd="0" destOrd="0" presId="urn:microsoft.com/office/officeart/2005/8/layout/orgChart1"/>
    <dgm:cxn modelId="{1973AC45-0AC8-4BFB-8791-B3EFA9EA31F9}" type="presParOf" srcId="{2E98113A-2884-405C-B8A4-581A6E05CB26}" destId="{CEBD0430-BA15-43E9-B7A6-7FA23E3AD8F4}" srcOrd="0" destOrd="0" presId="urn:microsoft.com/office/officeart/2005/8/layout/orgChart1"/>
    <dgm:cxn modelId="{6A5021AC-5906-47A4-A768-53FF5AE16D23}" type="presParOf" srcId="{2E98113A-2884-405C-B8A4-581A6E05CB26}" destId="{08920080-64AE-47C0-8B9F-1A292941974B}" srcOrd="1" destOrd="0" presId="urn:microsoft.com/office/officeart/2005/8/layout/orgChart1"/>
    <dgm:cxn modelId="{B6AA98C2-768B-4C61-B55D-75367FA234C8}" type="presParOf" srcId="{5E400464-2EE8-4B6C-AABF-9C42A9CE2346}" destId="{1493ED78-E952-429F-A3DE-0D788DC33B5C}" srcOrd="1" destOrd="0" presId="urn:microsoft.com/office/officeart/2005/8/layout/orgChart1"/>
    <dgm:cxn modelId="{9CF144D5-219E-42FB-9570-4B1184028F16}" type="presParOf" srcId="{5E400464-2EE8-4B6C-AABF-9C42A9CE2346}" destId="{563743CF-14A7-4B66-B751-79357CE02980}" srcOrd="2" destOrd="0" presId="urn:microsoft.com/office/officeart/2005/8/layout/orgChart1"/>
    <dgm:cxn modelId="{66ABB2CF-4BCF-491C-AC49-5AC5E6429DE9}" type="presParOf" srcId="{CB2BAD5D-C048-48BC-8F06-217199712257}" destId="{911B4DAF-F4A6-4395-96EE-BE10DD9A4C96}" srcOrd="10" destOrd="0" presId="urn:microsoft.com/office/officeart/2005/8/layout/orgChart1"/>
    <dgm:cxn modelId="{3307A6D2-B4BE-492C-8F69-F4AEB0A269D8}" type="presParOf" srcId="{CB2BAD5D-C048-48BC-8F06-217199712257}" destId="{357D021F-F270-4B5E-A4D5-77A8A5572A19}" srcOrd="11" destOrd="0" presId="urn:microsoft.com/office/officeart/2005/8/layout/orgChart1"/>
    <dgm:cxn modelId="{FDAF80D1-2983-4FB4-85D4-A3E496AF5D29}" type="presParOf" srcId="{357D021F-F270-4B5E-A4D5-77A8A5572A19}" destId="{9B57A6F2-A290-4E93-97E4-C6C31F234019}" srcOrd="0" destOrd="0" presId="urn:microsoft.com/office/officeart/2005/8/layout/orgChart1"/>
    <dgm:cxn modelId="{4A8AAA3C-DB39-4A79-9FEC-0F79FE878B7D}" type="presParOf" srcId="{9B57A6F2-A290-4E93-97E4-C6C31F234019}" destId="{C3FC6439-926B-43D7-99CD-8E75D1C2433E}" srcOrd="0" destOrd="0" presId="urn:microsoft.com/office/officeart/2005/8/layout/orgChart1"/>
    <dgm:cxn modelId="{DF8E4FFF-5ACA-499C-907C-D3AB771EA90E}" type="presParOf" srcId="{9B57A6F2-A290-4E93-97E4-C6C31F234019}" destId="{9285D060-B103-460A-B917-D5EA7E390DAE}" srcOrd="1" destOrd="0" presId="urn:microsoft.com/office/officeart/2005/8/layout/orgChart1"/>
    <dgm:cxn modelId="{08D9941D-7136-44B2-A1F9-4261ADB894F3}" type="presParOf" srcId="{357D021F-F270-4B5E-A4D5-77A8A5572A19}" destId="{47F4346F-ED2D-45EA-BFC0-5F7440774B40}" srcOrd="1" destOrd="0" presId="urn:microsoft.com/office/officeart/2005/8/layout/orgChart1"/>
    <dgm:cxn modelId="{94B2BCDC-D363-4794-97AA-8BBB5FB260D8}" type="presParOf" srcId="{357D021F-F270-4B5E-A4D5-77A8A5572A19}" destId="{FA099149-D1BC-4452-B018-F41D2EA2FD7E}" srcOrd="2" destOrd="0" presId="urn:microsoft.com/office/officeart/2005/8/layout/orgChart1"/>
    <dgm:cxn modelId="{BE1056EC-9687-4322-8D31-A996C83F41C4}" type="presParOf" srcId="{E04EFD6E-9E34-4A87-B8B9-FF099E94D34F}" destId="{3AACF14D-4E2D-45EA-8504-DFD3A73069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B4DAF-F4A6-4395-96EE-BE10DD9A4C96}">
      <dsp:nvSpPr>
        <dsp:cNvPr id="0" name=""/>
        <dsp:cNvSpPr/>
      </dsp:nvSpPr>
      <dsp:spPr>
        <a:xfrm>
          <a:off x="4309765" y="1351859"/>
          <a:ext cx="3696108" cy="256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94"/>
              </a:lnTo>
              <a:lnTo>
                <a:pt x="3696108" y="128294"/>
              </a:lnTo>
              <a:lnTo>
                <a:pt x="3696108" y="256589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BC991-370B-4D52-8360-611AAF03B005}">
      <dsp:nvSpPr>
        <dsp:cNvPr id="0" name=""/>
        <dsp:cNvSpPr/>
      </dsp:nvSpPr>
      <dsp:spPr>
        <a:xfrm>
          <a:off x="4309765" y="1351859"/>
          <a:ext cx="2217665" cy="256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94"/>
              </a:lnTo>
              <a:lnTo>
                <a:pt x="2217665" y="128294"/>
              </a:lnTo>
              <a:lnTo>
                <a:pt x="2217665" y="256589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03A91-5323-4F55-B504-884787C90C77}">
      <dsp:nvSpPr>
        <dsp:cNvPr id="0" name=""/>
        <dsp:cNvSpPr/>
      </dsp:nvSpPr>
      <dsp:spPr>
        <a:xfrm>
          <a:off x="4309765" y="1351859"/>
          <a:ext cx="739221" cy="256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294"/>
              </a:lnTo>
              <a:lnTo>
                <a:pt x="739221" y="128294"/>
              </a:lnTo>
              <a:lnTo>
                <a:pt x="739221" y="256589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19C29-70AC-4339-B17D-DC030EE7B27D}">
      <dsp:nvSpPr>
        <dsp:cNvPr id="0" name=""/>
        <dsp:cNvSpPr/>
      </dsp:nvSpPr>
      <dsp:spPr>
        <a:xfrm>
          <a:off x="3570543" y="1351859"/>
          <a:ext cx="739221" cy="256589"/>
        </a:xfrm>
        <a:custGeom>
          <a:avLst/>
          <a:gdLst/>
          <a:ahLst/>
          <a:cxnLst/>
          <a:rect l="0" t="0" r="0" b="0"/>
          <a:pathLst>
            <a:path>
              <a:moveTo>
                <a:pt x="739221" y="0"/>
              </a:moveTo>
              <a:lnTo>
                <a:pt x="739221" y="128294"/>
              </a:lnTo>
              <a:lnTo>
                <a:pt x="0" y="128294"/>
              </a:lnTo>
              <a:lnTo>
                <a:pt x="0" y="256589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6B1CE-4362-4F68-801A-79E2AFE5A0CA}">
      <dsp:nvSpPr>
        <dsp:cNvPr id="0" name=""/>
        <dsp:cNvSpPr/>
      </dsp:nvSpPr>
      <dsp:spPr>
        <a:xfrm>
          <a:off x="2092099" y="1351859"/>
          <a:ext cx="2217665" cy="256589"/>
        </a:xfrm>
        <a:custGeom>
          <a:avLst/>
          <a:gdLst/>
          <a:ahLst/>
          <a:cxnLst/>
          <a:rect l="0" t="0" r="0" b="0"/>
          <a:pathLst>
            <a:path>
              <a:moveTo>
                <a:pt x="2217665" y="0"/>
              </a:moveTo>
              <a:lnTo>
                <a:pt x="2217665" y="128294"/>
              </a:lnTo>
              <a:lnTo>
                <a:pt x="0" y="128294"/>
              </a:lnTo>
              <a:lnTo>
                <a:pt x="0" y="256589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B78E8-20AB-4930-A748-2384ECE3BBA0}">
      <dsp:nvSpPr>
        <dsp:cNvPr id="0" name=""/>
        <dsp:cNvSpPr/>
      </dsp:nvSpPr>
      <dsp:spPr>
        <a:xfrm>
          <a:off x="613656" y="1351859"/>
          <a:ext cx="3696108" cy="256589"/>
        </a:xfrm>
        <a:custGeom>
          <a:avLst/>
          <a:gdLst/>
          <a:ahLst/>
          <a:cxnLst/>
          <a:rect l="0" t="0" r="0" b="0"/>
          <a:pathLst>
            <a:path>
              <a:moveTo>
                <a:pt x="3696108" y="0"/>
              </a:moveTo>
              <a:lnTo>
                <a:pt x="3696108" y="128294"/>
              </a:lnTo>
              <a:lnTo>
                <a:pt x="0" y="128294"/>
              </a:lnTo>
              <a:lnTo>
                <a:pt x="0" y="256589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DA716-92F4-41F5-8A5E-82CE472798E8}">
      <dsp:nvSpPr>
        <dsp:cNvPr id="0" name=""/>
        <dsp:cNvSpPr/>
      </dsp:nvSpPr>
      <dsp:spPr>
        <a:xfrm>
          <a:off x="3419057" y="740932"/>
          <a:ext cx="1781414" cy="610927"/>
        </a:xfrm>
        <a:prstGeom prst="rect">
          <a:avLst/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Key Determinants of Data Quality</a:t>
          </a:r>
        </a:p>
      </dsp:txBody>
      <dsp:txXfrm>
        <a:off x="3419057" y="740932"/>
        <a:ext cx="1781414" cy="610927"/>
      </dsp:txXfrm>
    </dsp:sp>
    <dsp:sp modelId="{A97192A8-87E6-4C31-8086-A32F6B3E618B}">
      <dsp:nvSpPr>
        <dsp:cNvPr id="0" name=""/>
        <dsp:cNvSpPr/>
      </dsp:nvSpPr>
      <dsp:spPr>
        <a:xfrm>
          <a:off x="2729" y="1608449"/>
          <a:ext cx="1221854" cy="610927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Accuracy</a:t>
          </a:r>
        </a:p>
      </dsp:txBody>
      <dsp:txXfrm>
        <a:off x="2729" y="1608449"/>
        <a:ext cx="1221854" cy="610927"/>
      </dsp:txXfrm>
    </dsp:sp>
    <dsp:sp modelId="{94E4BE96-8937-4031-A103-38E75FC846AC}">
      <dsp:nvSpPr>
        <dsp:cNvPr id="0" name=""/>
        <dsp:cNvSpPr/>
      </dsp:nvSpPr>
      <dsp:spPr>
        <a:xfrm>
          <a:off x="1481172" y="1608449"/>
          <a:ext cx="1221854" cy="610927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Accessibility</a:t>
          </a:r>
        </a:p>
      </dsp:txBody>
      <dsp:txXfrm>
        <a:off x="1481172" y="1608449"/>
        <a:ext cx="1221854" cy="610927"/>
      </dsp:txXfrm>
    </dsp:sp>
    <dsp:sp modelId="{75D2C575-A9DC-4510-9487-991B400BFB99}">
      <dsp:nvSpPr>
        <dsp:cNvPr id="0" name=""/>
        <dsp:cNvSpPr/>
      </dsp:nvSpPr>
      <dsp:spPr>
        <a:xfrm>
          <a:off x="2959616" y="1608449"/>
          <a:ext cx="1221854" cy="610927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Completeness</a:t>
          </a:r>
        </a:p>
      </dsp:txBody>
      <dsp:txXfrm>
        <a:off x="2959616" y="1608449"/>
        <a:ext cx="1221854" cy="610927"/>
      </dsp:txXfrm>
    </dsp:sp>
    <dsp:sp modelId="{6C6B8927-4853-4E5A-AB26-43D434130D81}">
      <dsp:nvSpPr>
        <dsp:cNvPr id="0" name=""/>
        <dsp:cNvSpPr/>
      </dsp:nvSpPr>
      <dsp:spPr>
        <a:xfrm>
          <a:off x="4438059" y="1608449"/>
          <a:ext cx="1221854" cy="610927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Consistency</a:t>
          </a:r>
        </a:p>
      </dsp:txBody>
      <dsp:txXfrm>
        <a:off x="4438059" y="1608449"/>
        <a:ext cx="1221854" cy="610927"/>
      </dsp:txXfrm>
    </dsp:sp>
    <dsp:sp modelId="{CEBD0430-BA15-43E9-B7A6-7FA23E3AD8F4}">
      <dsp:nvSpPr>
        <dsp:cNvPr id="0" name=""/>
        <dsp:cNvSpPr/>
      </dsp:nvSpPr>
      <dsp:spPr>
        <a:xfrm>
          <a:off x="5916503" y="1608449"/>
          <a:ext cx="1221854" cy="610927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Reliability</a:t>
          </a:r>
        </a:p>
      </dsp:txBody>
      <dsp:txXfrm>
        <a:off x="5916503" y="1608449"/>
        <a:ext cx="1221854" cy="610927"/>
      </dsp:txXfrm>
    </dsp:sp>
    <dsp:sp modelId="{C3FC6439-926B-43D7-99CD-8E75D1C2433E}">
      <dsp:nvSpPr>
        <dsp:cNvPr id="0" name=""/>
        <dsp:cNvSpPr/>
      </dsp:nvSpPr>
      <dsp:spPr>
        <a:xfrm>
          <a:off x="7394946" y="1608449"/>
          <a:ext cx="1221854" cy="610927"/>
        </a:xfrm>
        <a:prstGeom prst="rect">
          <a:avLst/>
        </a:prstGeom>
        <a:gradFill rotWithShape="0">
          <a:gsLst>
            <a:gs pos="0">
              <a:schemeClr val="accent5">
                <a:tint val="99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tint val="99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Timeliness</a:t>
          </a:r>
        </a:p>
      </dsp:txBody>
      <dsp:txXfrm>
        <a:off x="7394946" y="1608449"/>
        <a:ext cx="1221854" cy="610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0.78264</cdr:x>
      <cdr:y>0.34722</cdr:y>
    </cdr:from>
    <cdr:to>
      <cdr:x>0.99792</cdr:x>
      <cdr:y>0.45139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90E426A-8B0E-4BE7-8D70-DA00FE960429}"/>
            </a:ext>
          </a:extLst>
        </cdr:cNvPr>
        <cdr:cNvSpPr txBox="1"/>
      </cdr:nvSpPr>
      <cdr:spPr>
        <a:xfrm xmlns:a="http://schemas.openxmlformats.org/drawingml/2006/main">
          <a:off x="3578225" y="952500"/>
          <a:ext cx="9842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fld id="{E2053112-D413-45B2-B809-812D2E56B12B}" type="TxLink">
            <a:rPr lang="en-US" sz="1600" b="0" i="0" u="none" strike="noStrike">
              <a:solidFill>
                <a:srgbClr val="000000"/>
              </a:solidFill>
              <a:latin typeface="Calibri"/>
            </a:rPr>
            <a:pPr/>
            <a:t>Packaged</a:t>
          </a:fld>
          <a:endParaRPr lang="en-US" sz="1000" dirty="0"/>
        </a:p>
      </cdr:txBody>
    </cdr:sp>
  </cdr:relSizeAnchor>
  <cdr:relSizeAnchor xmlns:cdr="http://schemas.openxmlformats.org/drawingml/2006/chartDrawing">
    <cdr:from>
      <cdr:x>0.78125</cdr:x>
      <cdr:y>0.41088</cdr:y>
    </cdr:from>
    <cdr:to>
      <cdr:x>0.99653</cdr:x>
      <cdr:y>0.51505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BDE67EE3-9848-4C35-B48A-FAAB40AE2786}"/>
            </a:ext>
          </a:extLst>
        </cdr:cNvPr>
        <cdr:cNvSpPr txBox="1"/>
      </cdr:nvSpPr>
      <cdr:spPr>
        <a:xfrm xmlns:a="http://schemas.openxmlformats.org/drawingml/2006/main">
          <a:off x="3571874" y="1127125"/>
          <a:ext cx="984251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DB182D1-E89E-414E-ABF8-00C08AC1B31D}" type="TxLink">
            <a:rPr lang="en-US" sz="1600" b="0" i="0" u="none" strike="noStrike">
              <a:solidFill>
                <a:srgbClr val="000000"/>
              </a:solidFill>
              <a:latin typeface="Calibri"/>
            </a:rPr>
            <a:pPr/>
            <a:t>Frozen</a:t>
          </a:fld>
          <a:endParaRPr lang="en-US" sz="1000" dirty="0"/>
        </a:p>
      </cdr:txBody>
    </cdr:sp>
  </cdr:relSizeAnchor>
  <cdr:relSizeAnchor xmlns:cdr="http://schemas.openxmlformats.org/drawingml/2006/chartDrawing">
    <cdr:from>
      <cdr:x>0.78125</cdr:x>
      <cdr:y>0.55671</cdr:y>
    </cdr:from>
    <cdr:to>
      <cdr:x>0.99653</cdr:x>
      <cdr:y>0.66088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DF943FFD-2902-47B6-B3AA-9A85B40C8AD7}"/>
            </a:ext>
          </a:extLst>
        </cdr:cNvPr>
        <cdr:cNvSpPr txBox="1"/>
      </cdr:nvSpPr>
      <cdr:spPr>
        <a:xfrm xmlns:a="http://schemas.openxmlformats.org/drawingml/2006/main">
          <a:off x="3571874" y="1527175"/>
          <a:ext cx="984251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604CBD4-4D8D-42C3-AE97-A05B6E149624}" type="TxLink">
            <a:rPr lang="en-US" sz="1600" b="0" i="0" u="none" strike="noStrike">
              <a:solidFill>
                <a:srgbClr val="000000"/>
              </a:solidFill>
              <a:latin typeface="Calibri"/>
            </a:rPr>
            <a:pPr/>
            <a:t>Produce</a:t>
          </a:fld>
          <a:endParaRPr lang="en-US" sz="1000" dirty="0"/>
        </a:p>
      </cdr:txBody>
    </cdr:sp>
  </cdr:relSizeAnchor>
  <cdr:relSizeAnchor xmlns:cdr="http://schemas.openxmlformats.org/drawingml/2006/chartDrawing">
    <cdr:from>
      <cdr:x>0.78264</cdr:x>
      <cdr:y>0.6956</cdr:y>
    </cdr:from>
    <cdr:to>
      <cdr:x>0.99792</cdr:x>
      <cdr:y>0.79977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6F5EE7C4-AA51-4FF1-8098-33CBB1BA11A6}"/>
            </a:ext>
          </a:extLst>
        </cdr:cNvPr>
        <cdr:cNvSpPr txBox="1"/>
      </cdr:nvSpPr>
      <cdr:spPr>
        <a:xfrm xmlns:a="http://schemas.openxmlformats.org/drawingml/2006/main">
          <a:off x="3578225" y="1908175"/>
          <a:ext cx="9842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D9576AB-A58C-48BE-8D50-4A0F6BAF9A90}" type="TxLink">
            <a:rPr lang="en-US" sz="1600" b="0" i="0" u="none" strike="noStrike">
              <a:solidFill>
                <a:srgbClr val="000000"/>
              </a:solidFill>
              <a:latin typeface="Calibri"/>
            </a:rPr>
            <a:pPr/>
            <a:t>Cheese &amp; Meat</a:t>
          </a:fld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0BA778-1992-468D-8754-F996B226CC24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38802D-3382-4DDA-8099-73A1E42A0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37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E194CB-0B2D-47E2-81FD-4E16A770C2B5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FB1307-1F50-4DB0-9CD2-C9A18C8AC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69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3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35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79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12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a page</a:t>
            </a:r>
            <a:r>
              <a:rPr lang="en-US" baseline="0" dirty="0"/>
              <a:t> of the state epi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96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65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13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76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4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18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8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23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66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03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38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22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3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95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05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367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Group activity of an example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41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03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14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56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03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59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PDSA cycle is shorthand for testing a change by developing a plan to test the change (Plan), carrying out the test (Do), observing and learning from the consequences (Study), and determining what modifications should be made to the test (Act).</a:t>
            </a:r>
          </a:p>
          <a:p>
            <a:endParaRPr lang="en-US" dirty="0"/>
          </a:p>
          <a:p>
            <a:r>
              <a:rPr lang="en-US" dirty="0"/>
              <a:t>i.e. </a:t>
            </a:r>
          </a:p>
          <a:p>
            <a:r>
              <a:rPr lang="en-US" dirty="0"/>
              <a:t>Step 1: Plan—Plan the test or observation, including a plan for collecting data</a:t>
            </a:r>
          </a:p>
          <a:p>
            <a:r>
              <a:rPr lang="en-US" dirty="0"/>
              <a:t>Step 2: Do—Try out the test on a small scale</a:t>
            </a:r>
          </a:p>
          <a:p>
            <a:r>
              <a:rPr lang="en-US" dirty="0"/>
              <a:t>Step 3: Study—Set aside time to analyze the data and study the results</a:t>
            </a:r>
          </a:p>
          <a:p>
            <a:r>
              <a:rPr lang="en-US" dirty="0"/>
              <a:t>Step 4: Act—Refine the change, based on what was learned from the test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5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FB1307-1F50-4DB0-9CD2-C9A18C8ACC1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1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1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8713"/>
            <a:ext cx="7772400" cy="1296785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05498"/>
            <a:ext cx="7772400" cy="4239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A9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31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34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1410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779655"/>
            <a:ext cx="3867150" cy="3405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79655"/>
            <a:ext cx="3867150" cy="3405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9526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44578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2761818"/>
            <a:ext cx="386873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3585730"/>
            <a:ext cx="3868737" cy="2607252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761818"/>
            <a:ext cx="38877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585730"/>
            <a:ext cx="3887788" cy="2607252"/>
          </a:xfrm>
        </p:spPr>
        <p:txBody>
          <a:bodyPr/>
          <a:lstStyle>
            <a:lvl1pPr>
              <a:defRPr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284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612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21724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1851950"/>
            <a:ext cx="4629150" cy="4332720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20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21924"/>
            <a:ext cx="2949575" cy="326274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134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1330036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860262"/>
            <a:ext cx="4629150" cy="4324408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rgbClr val="84BD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930236"/>
            <a:ext cx="2949575" cy="32544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85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43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137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22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73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1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89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1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3450F-9582-44AE-BBBB-6ECEB3A7F2A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896C-E2EF-470F-BA91-85D676E59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8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41630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574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1454150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914650"/>
            <a:ext cx="7886700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37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171700"/>
            <a:ext cx="78867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Enter Presenter’s Info</a:t>
            </a:r>
          </a:p>
        </p:txBody>
      </p:sp>
    </p:spTree>
    <p:extLst>
      <p:ext uri="{BB962C8B-B14F-4D97-AF65-F5344CB8AC3E}">
        <p14:creationId xmlns:p14="http://schemas.microsoft.com/office/powerpoint/2010/main" val="45554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algn="ctr" rtl="0" eaLnBrk="0" fontAlgn="base" hangingPunct="0">
        <a:lnSpc>
          <a:spcPct val="90000"/>
        </a:lnSpc>
        <a:spcBef>
          <a:spcPts val="1000"/>
        </a:spcBef>
        <a:spcAft>
          <a:spcPct val="0"/>
        </a:spcAft>
        <a:defRPr kern="1200">
          <a:solidFill>
            <a:srgbClr val="00629B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-lKvc8N1x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469265"/>
            <a:ext cx="6858000" cy="7328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Data Quality and Informatics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57530"/>
            <a:ext cx="6858000" cy="1802296"/>
          </a:xfrm>
        </p:spPr>
        <p:txBody>
          <a:bodyPr>
            <a:normAutofit/>
          </a:bodyPr>
          <a:lstStyle/>
          <a:p>
            <a:r>
              <a:rPr lang="en-US" b="1" dirty="0"/>
              <a:t>Andrew Fogner, MSPH</a:t>
            </a:r>
          </a:p>
          <a:p>
            <a:r>
              <a:rPr lang="en-US" sz="2000" b="1" i="1" dirty="0"/>
              <a:t>State Epidemiologist </a:t>
            </a:r>
          </a:p>
          <a:p>
            <a:r>
              <a:rPr lang="en-US" b="1" dirty="0"/>
              <a:t>Sazid Khan, MPH, PhD(c)</a:t>
            </a:r>
          </a:p>
          <a:p>
            <a:r>
              <a:rPr lang="en-US" sz="2000" b="1" i="1" dirty="0"/>
              <a:t>Epidemiology Graduate Research Assistant </a:t>
            </a:r>
          </a:p>
        </p:txBody>
      </p:sp>
      <p:pic>
        <p:nvPicPr>
          <p:cNvPr id="1026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330" y="1052032"/>
            <a:ext cx="3795382" cy="116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888003" y="2537845"/>
            <a:ext cx="7561162" cy="47601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5209" y="3077948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3789" y="4627856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795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021" y="2833353"/>
            <a:ext cx="6858000" cy="7328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Examples of Data Sources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0646" y="2410291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646" y="3727970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96194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5" y="1075527"/>
            <a:ext cx="7143750" cy="3518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Secondary Data Resources	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232" y="1825447"/>
            <a:ext cx="80863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many secondary sources for health-related data at the local, state and national level.</a:t>
            </a:r>
          </a:p>
          <a:p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SAMHSA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 DAODAS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 DHEC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 RFA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 DHHS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 DOC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 DPS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165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021" y="2702724"/>
            <a:ext cx="6858000" cy="73281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Examples of DAODAS Data Reports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0646" y="2410291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646" y="3727970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2000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83" y="1210208"/>
            <a:ext cx="7143750" cy="351877"/>
          </a:xfrm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2017 South Carolina Epidemiological Profile on Substance Related Indicators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232" y="2232134"/>
            <a:ext cx="80863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Epidemiological profile covers a large selection of substance use and misuse data for South Carolina. The substances and subsequent consequences covered are grouped into the following categories: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Alcohol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Tobacco Use 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Marijuana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Prescription Drug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Substance Use Outcomes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Infectious Diseases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Intervention and Treatment Statistics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Summary Tables of changes between 2016 and 2017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1579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468" y="755968"/>
            <a:ext cx="6399869" cy="6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1471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83" y="1255742"/>
            <a:ext cx="7143750" cy="3518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2018 South Carolina County-Level Profiles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6974" y="2366683"/>
            <a:ext cx="8086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report is intended to shed light on the social, economic, and civic conditions in South Carolina that are associated with substance use/misuse.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Data from all 46 counties in South Carolina are included in these analyses, providing a picture of the conditions that put communities at risk for substance misuse and other related behavioral health issues.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Counties are ranked for each sub-category from 1-46 (with 1 being the best and 46 being the poorest in the state for that metric). And placed into risk quintiles (1 being the least at risk , 3 being near the state averages for that metric and 5 being the most at risk based on current statistics).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36830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802" y="755968"/>
            <a:ext cx="7361860" cy="595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729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5" y="1175920"/>
            <a:ext cx="7143750" cy="3518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How to use the profiles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232" y="2288585"/>
            <a:ext cx="8086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county profiles can be used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help in crafting interventions in areas of need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evaluate current interventions/programs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 be used by agencies that oversee multiple counties to identify areas of needs by county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77175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021" y="2833353"/>
            <a:ext cx="6858000" cy="7328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Data Visualization Tips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0646" y="2410291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646" y="3727970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08758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ata visualization design ti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2" y="1511804"/>
            <a:ext cx="7946071" cy="437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3640" y="1339525"/>
            <a:ext cx="8559714" cy="10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76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5" y="938153"/>
            <a:ext cx="7143750" cy="35187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Outline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232" y="1517749"/>
            <a:ext cx="805612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Quality and Decision Making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Visualization Tips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Profiles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State &amp;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Group Activity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r>
              <a:rPr lang="en-US" sz="2400" i="1" dirty="0"/>
              <a:t>Objectives: Be able to understand the importance of data quality in substance use prevention; be able to effectively use county-level data resources to communicate local needs; and, be able to create and use data vitalization tools for prevention planning processes.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236686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data visualization design ti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80" y="1630018"/>
            <a:ext cx="7796144" cy="41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5409" y="1630018"/>
            <a:ext cx="8559714" cy="10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6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data visualization design ti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13" y="1722784"/>
            <a:ext cx="8578487" cy="408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3898" y="1642962"/>
            <a:ext cx="8559714" cy="10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54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ata visualization design ti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1" y="1470993"/>
            <a:ext cx="8222973" cy="451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3640" y="1339525"/>
            <a:ext cx="8559714" cy="1019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552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5" y="1175920"/>
            <a:ext cx="7143750" cy="3518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Things to Avoid 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232" y="2288585"/>
            <a:ext cx="80863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Misaligned mayhem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Chaotic color schemes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Illustration overkill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Typography train wreck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 disasters </a:t>
            </a:r>
          </a:p>
          <a:p>
            <a:pPr lvl="1"/>
            <a:r>
              <a:rPr lang="en-US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334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5" y="1175920"/>
            <a:ext cx="7143750" cy="3518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Tips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232" y="2288585"/>
            <a:ext cx="80863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Keep it simple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Pretty doesn’t mean effective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Color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Leverage color associations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 bright colors to highlight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5-second rule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Have a specific message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r>
              <a:rPr lang="en-US" dirty="0"/>
              <a:t>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82900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021" y="2702724"/>
            <a:ext cx="6858000" cy="7328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Excel Examples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0646" y="2410291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646" y="3727970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57220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5" y="1175920"/>
            <a:ext cx="7143750" cy="3518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064585"/>
              </p:ext>
            </p:extLst>
          </p:nvPr>
        </p:nvGraphicFramePr>
        <p:xfrm>
          <a:off x="1007165" y="1722783"/>
          <a:ext cx="7341705" cy="4077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13450368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5" y="1175920"/>
            <a:ext cx="7143750" cy="3518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Example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104172"/>
              </p:ext>
            </p:extLst>
          </p:nvPr>
        </p:nvGraphicFramePr>
        <p:xfrm>
          <a:off x="1144272" y="1993283"/>
          <a:ext cx="6950765" cy="4031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17261957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021" y="2702724"/>
            <a:ext cx="6858000" cy="7328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Group Activity</a:t>
            </a:r>
            <a:endParaRPr lang="en-US" sz="4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30646" y="2410291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646" y="3727970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02935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obesity and overweight increasing worldwi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160" y="1"/>
            <a:ext cx="5304401" cy="686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835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021" y="1698170"/>
            <a:ext cx="6858000" cy="191549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hlinkClick r:id="rId3"/>
              </a:rPr>
              <a:t>https://www.youtube.com/watch?v=Y-lKvc8N1x8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0646" y="2410291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646" y="3727970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48573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9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Screen Shot 2018-09-13 at 5.09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447800"/>
            <a:ext cx="2717354" cy="2679700"/>
          </a:xfrm>
          <a:prstGeom prst="rect">
            <a:avLst/>
          </a:prstGeom>
        </p:spPr>
      </p:pic>
      <p:pic>
        <p:nvPicPr>
          <p:cNvPr id="12" name="Picture 11" descr="DAODAS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4419600"/>
            <a:ext cx="4371735" cy="1314237"/>
          </a:xfrm>
          <a:prstGeom prst="rect">
            <a:avLst/>
          </a:prstGeom>
          <a:effectLst>
            <a:outerShdw blurRad="139700" dist="203200" dir="30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039090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021" y="2702724"/>
            <a:ext cx="6858000" cy="7328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What does “Data Quality” entail?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0646" y="2410291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646" y="3727970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5199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767" y="1034269"/>
            <a:ext cx="7143750" cy="3518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Key Components for Data Quality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91081233"/>
              </p:ext>
            </p:extLst>
          </p:nvPr>
        </p:nvGraphicFramePr>
        <p:xfrm>
          <a:off x="276767" y="2134205"/>
          <a:ext cx="8619530" cy="296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677659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5" y="938153"/>
            <a:ext cx="7143750" cy="351877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Key Components Cont’d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232" y="1861073"/>
            <a:ext cx="80863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Accuracy – The data must meet the high standards and rules set for its particular data field.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Accessibility – The data must be presented in a meaningful, and is easy to interpret by 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Completeness – The more complete the data is (missing-ness is limited as much as possible), the more accurate the interpretation based on the data, will be.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Consistency – The data delivered is continuously provided at high standards.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Reliability – The data is extracted or collected from credible, validated 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Timeliness – The data is as up to date as possible; will allow for the most current and real-time interpretation and utilization of the data.</a:t>
            </a:r>
          </a:p>
        </p:txBody>
      </p:sp>
    </p:spTree>
    <p:extLst>
      <p:ext uri="{BB962C8B-B14F-4D97-AF65-F5344CB8AC3E}">
        <p14:creationId xmlns:p14="http://schemas.microsoft.com/office/powerpoint/2010/main" val="257689386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5021" y="2702724"/>
            <a:ext cx="6858000" cy="732814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Data-Informed Decision Making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30646" y="2410291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0646" y="3727970"/>
            <a:ext cx="828675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60443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05" y="938153"/>
            <a:ext cx="7143750" cy="3518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Data-Informed Decision Making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7232" y="1861073"/>
            <a:ext cx="80863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can aid in: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Decision making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Setting and prioritizing goals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Monitoring progress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Evaluation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Data/evidence is needed in conjunction with experience to make the best decision possible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/>
              <a:t>Important to find that balance between using human expertise and the available data (coupled with an understanding of what the data represents) 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4618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483" y="1255742"/>
            <a:ext cx="7143750" cy="35187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PDSA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8244" y="176372"/>
            <a:ext cx="6595110" cy="57959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50" b="1" dirty="0">
                <a:solidFill>
                  <a:srgbClr val="0070C0"/>
                </a:solidFill>
              </a:rPr>
              <a:t>South Carolina Department of Alcohol and Other Drug Abuse Services</a:t>
            </a:r>
          </a:p>
        </p:txBody>
      </p:sp>
      <p:pic>
        <p:nvPicPr>
          <p:cNvPr id="5" name="Picture 2" descr="http://www.daodas.sc.gov/wp-content/themes/daodas/assets/images/logos/logo-daod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9" y="92589"/>
            <a:ext cx="1901266" cy="5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39852" y="676146"/>
            <a:ext cx="8643760" cy="342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52" y="2160104"/>
            <a:ext cx="3697125" cy="370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5031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(Title Slide)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Standard.pot [Read-Only] [Compatibility Mode]" id="{67DBC74D-678D-4460-8CD8-D38005058C50}" vid="{79430B40-5BD6-4745-86C0-351794103D91}"/>
    </a:ext>
  </a:extLst>
</a:theme>
</file>

<file path=ppt/theme/theme3.xml><?xml version="1.0" encoding="utf-8"?>
<a:theme xmlns:a="http://schemas.openxmlformats.org/drawingml/2006/main" name="Custom Design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Standard.pot [Read-Only] [Compatibility Mode]" id="{67DBC74D-678D-4460-8CD8-D38005058C50}" vid="{E105F279-325D-4E51-9C62-03718A627165}"/>
    </a:ext>
  </a:extLst>
</a:theme>
</file>

<file path=ppt/theme/theme4.xml><?xml version="1.0" encoding="utf-8"?>
<a:theme xmlns:a="http://schemas.openxmlformats.org/drawingml/2006/main" name="Contact 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White_Standard.pot [Read-Only] [Compatibility Mode]" id="{67DBC74D-678D-4460-8CD8-D38005058C50}" vid="{8CF24EE8-8F5F-49D2-86E7-0DB8D235D0A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2312</TotalTime>
  <Words>1016</Words>
  <Application>Microsoft Office PowerPoint</Application>
  <PresentationFormat>On-screen Show (4:3)</PresentationFormat>
  <Paragraphs>171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Courier New</vt:lpstr>
      <vt:lpstr>Montserrat</vt:lpstr>
      <vt:lpstr>Open Sans</vt:lpstr>
      <vt:lpstr>Office Theme</vt:lpstr>
      <vt:lpstr>Cover (Title Slide)</vt:lpstr>
      <vt:lpstr>Custom Design</vt:lpstr>
      <vt:lpstr>Contact Us</vt:lpstr>
      <vt:lpstr>Data Quality and Informatics</vt:lpstr>
      <vt:lpstr>Outline</vt:lpstr>
      <vt:lpstr>https://www.youtube.com/watch?v=Y-lKvc8N1x8 </vt:lpstr>
      <vt:lpstr>What does “Data Quality” entail?</vt:lpstr>
      <vt:lpstr>Key Components for Data Quality</vt:lpstr>
      <vt:lpstr>Key Components Cont’d</vt:lpstr>
      <vt:lpstr>Data-Informed Decision Making</vt:lpstr>
      <vt:lpstr>Data-Informed Decision Making</vt:lpstr>
      <vt:lpstr>PDSA</vt:lpstr>
      <vt:lpstr>Examples of Data Sources</vt:lpstr>
      <vt:lpstr>Secondary Data Resources </vt:lpstr>
      <vt:lpstr>Examples of DAODAS Data Reports</vt:lpstr>
      <vt:lpstr> 2017 South Carolina Epidemiological Profile on Substance Related Indicators </vt:lpstr>
      <vt:lpstr>PowerPoint Presentation</vt:lpstr>
      <vt:lpstr>2018 South Carolina County-Level Profiles</vt:lpstr>
      <vt:lpstr>PowerPoint Presentation</vt:lpstr>
      <vt:lpstr>How to use the profiles</vt:lpstr>
      <vt:lpstr>Data Visualization Tips</vt:lpstr>
      <vt:lpstr>PowerPoint Presentation</vt:lpstr>
      <vt:lpstr>PowerPoint Presentation</vt:lpstr>
      <vt:lpstr>PowerPoint Presentation</vt:lpstr>
      <vt:lpstr>PowerPoint Presentation</vt:lpstr>
      <vt:lpstr>Things to Avoid </vt:lpstr>
      <vt:lpstr>Tips</vt:lpstr>
      <vt:lpstr>Excel Examples</vt:lpstr>
      <vt:lpstr>Example</vt:lpstr>
      <vt:lpstr>Example</vt:lpstr>
      <vt:lpstr>Group Activity</vt:lpstr>
      <vt:lpstr>PowerPoint Presentation</vt:lpstr>
      <vt:lpstr>PowerPoint Presentation</vt:lpstr>
    </vt:vector>
  </TitlesOfParts>
  <Company>SCDAODAS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Opioid related Treatment in South Carolina</dc:title>
  <dc:creator>Fogner, Andrew</dc:creator>
  <cp:lastModifiedBy>Michael George</cp:lastModifiedBy>
  <cp:revision>83</cp:revision>
  <cp:lastPrinted>2018-11-01T11:39:45Z</cp:lastPrinted>
  <dcterms:created xsi:type="dcterms:W3CDTF">2017-09-05T11:30:38Z</dcterms:created>
  <dcterms:modified xsi:type="dcterms:W3CDTF">2018-11-12T20:30:04Z</dcterms:modified>
</cp:coreProperties>
</file>