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1974" r:id="rId2"/>
    <p:sldId id="257" r:id="rId3"/>
    <p:sldId id="1868" r:id="rId4"/>
    <p:sldId id="1869" r:id="rId5"/>
    <p:sldId id="1948" r:id="rId6"/>
    <p:sldId id="1930" r:id="rId7"/>
    <p:sldId id="1803" r:id="rId8"/>
    <p:sldId id="1714" r:id="rId9"/>
    <p:sldId id="1962" r:id="rId10"/>
    <p:sldId id="295" r:id="rId11"/>
    <p:sldId id="293" r:id="rId12"/>
    <p:sldId id="722" r:id="rId13"/>
    <p:sldId id="1975" r:id="rId14"/>
    <p:sldId id="1880" r:id="rId15"/>
    <p:sldId id="1976" r:id="rId16"/>
    <p:sldId id="1963" r:id="rId17"/>
    <p:sldId id="1736" r:id="rId18"/>
    <p:sldId id="1965" r:id="rId19"/>
    <p:sldId id="290" r:id="rId20"/>
    <p:sldId id="1857" r:id="rId21"/>
    <p:sldId id="1978" r:id="rId22"/>
    <p:sldId id="1653" r:id="rId23"/>
    <p:sldId id="1980" r:id="rId24"/>
    <p:sldId id="1981" r:id="rId25"/>
    <p:sldId id="1823" r:id="rId26"/>
    <p:sldId id="175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118" autoAdjust="0"/>
  </p:normalViewPr>
  <p:slideViewPr>
    <p:cSldViewPr snapToGrid="0">
      <p:cViewPr varScale="1">
        <p:scale>
          <a:sx n="96" d="100"/>
          <a:sy n="96" d="100"/>
        </p:scale>
        <p:origin x="1152" y="78"/>
      </p:cViewPr>
      <p:guideLst/>
    </p:cSldViewPr>
  </p:slideViewPr>
  <p:outlineViewPr>
    <p:cViewPr>
      <p:scale>
        <a:sx n="33" d="100"/>
        <a:sy n="33" d="100"/>
      </p:scale>
      <p:origin x="0" y="-1512"/>
    </p:cViewPr>
  </p:outlineViewPr>
  <p:notesTextViewPr>
    <p:cViewPr>
      <p:scale>
        <a:sx n="1" d="1"/>
        <a:sy n="1" d="1"/>
      </p:scale>
      <p:origin x="0" y="0"/>
    </p:cViewPr>
  </p:notesTextViewPr>
  <p:notesViewPr>
    <p:cSldViewPr snapToGrid="0">
      <p:cViewPr varScale="1">
        <p:scale>
          <a:sx n="65" d="100"/>
          <a:sy n="65" d="100"/>
        </p:scale>
        <p:origin x="315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F614EF-F819-4CE7-B7FD-993FAF335D12}" type="datetimeFigureOut">
              <a:rPr lang="en-US" smtClean="0"/>
              <a:t>11/12/2020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93A77C-B168-4BB2-852E-A0A3500DF4C7}" type="slidenum">
              <a:rPr lang="en-US" smtClean="0"/>
              <a:t>‹#›</a:t>
            </a:fld>
            <a:endParaRPr lang="en-US"/>
          </a:p>
        </p:txBody>
      </p:sp>
    </p:spTree>
    <p:extLst>
      <p:ext uri="{BB962C8B-B14F-4D97-AF65-F5344CB8AC3E}">
        <p14:creationId xmlns:p14="http://schemas.microsoft.com/office/powerpoint/2010/main" val="397213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3A77C-B168-4BB2-852E-A0A3500DF4C7}" type="slidenum">
              <a:rPr lang="en-US" smtClean="0"/>
              <a:t>1</a:t>
            </a:fld>
            <a:endParaRPr lang="en-US"/>
          </a:p>
        </p:txBody>
      </p:sp>
    </p:spTree>
    <p:extLst>
      <p:ext uri="{BB962C8B-B14F-4D97-AF65-F5344CB8AC3E}">
        <p14:creationId xmlns:p14="http://schemas.microsoft.com/office/powerpoint/2010/main" val="35942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Help families develop positive discipline practices, stay resilient in touch times, reduce conflict, improve parenting skills, and assist children with social skills, relationships, and school performance. </a:t>
            </a:r>
          </a:p>
          <a:p>
            <a:pPr lvl="0"/>
            <a:endParaRPr lang="en-US" i="1" dirty="0"/>
          </a:p>
          <a:p>
            <a:pPr lvl="0"/>
            <a:r>
              <a:rPr lang="en-US" i="1" dirty="0"/>
              <a:t>Using documented evaluation tools, SFP skills-training proved to be effective in reducing multiple risk factors for later alcohol and drug abuse, mental health problems, and delinquency.  Participants reported:</a:t>
            </a:r>
            <a:endParaRPr lang="en-US" dirty="0"/>
          </a:p>
          <a:p>
            <a:pPr lvl="0"/>
            <a:r>
              <a:rPr lang="en-US" i="1" dirty="0"/>
              <a:t>Increased family bonding</a:t>
            </a:r>
            <a:endParaRPr lang="en-US" dirty="0"/>
          </a:p>
          <a:p>
            <a:pPr lvl="0"/>
            <a:r>
              <a:rPr lang="en-US" i="1" dirty="0"/>
              <a:t>Increased parental involvement</a:t>
            </a:r>
            <a:endParaRPr lang="en-US" dirty="0"/>
          </a:p>
          <a:p>
            <a:pPr lvl="0"/>
            <a:r>
              <a:rPr lang="en-US" i="1" dirty="0"/>
              <a:t>Increased positive parenting skills</a:t>
            </a:r>
            <a:endParaRPr lang="en-US" dirty="0"/>
          </a:p>
          <a:p>
            <a:pPr lvl="0"/>
            <a:r>
              <a:rPr lang="en-US" i="1" dirty="0"/>
              <a:t>Increase positive communication</a:t>
            </a:r>
            <a:endParaRPr lang="en-US" dirty="0"/>
          </a:p>
          <a:p>
            <a:pPr lvl="0"/>
            <a:r>
              <a:rPr lang="en-US" i="1" dirty="0"/>
              <a:t>Increased family organization</a:t>
            </a:r>
            <a:endParaRPr lang="en-US" dirty="0"/>
          </a:p>
          <a:p>
            <a:pPr lvl="0"/>
            <a:r>
              <a:rPr lang="en-US" i="1" dirty="0"/>
              <a:t>Decreased family conflict</a:t>
            </a:r>
            <a:endParaRPr lang="en-US" dirty="0"/>
          </a:p>
          <a:p>
            <a:pPr lvl="0"/>
            <a:r>
              <a:rPr lang="en-US" i="1" dirty="0"/>
              <a:t>Decreased youth depression</a:t>
            </a:r>
            <a:endParaRPr lang="en-US" dirty="0"/>
          </a:p>
          <a:p>
            <a:pPr lvl="0"/>
            <a:r>
              <a:rPr lang="en-US" i="1" dirty="0"/>
              <a:t>Decreased youth aggression</a:t>
            </a:r>
            <a:endParaRPr lang="en-US" dirty="0"/>
          </a:p>
          <a:p>
            <a:pPr lvl="0"/>
            <a:r>
              <a:rPr lang="en-US" i="1" dirty="0"/>
              <a:t>Increased youth cooperation</a:t>
            </a:r>
            <a:endParaRPr lang="en-US" dirty="0"/>
          </a:p>
          <a:p>
            <a:pPr lvl="0"/>
            <a:r>
              <a:rPr lang="en-US" i="1" dirty="0"/>
              <a:t>Increased number of prosocial friends</a:t>
            </a:r>
            <a:endParaRPr lang="en-US" dirty="0"/>
          </a:p>
          <a:p>
            <a:pPr lvl="0"/>
            <a:r>
              <a:rPr lang="en-US" i="1" dirty="0"/>
              <a:t>Increased youth social competencies</a:t>
            </a:r>
            <a:endParaRPr lang="en-US" dirty="0"/>
          </a:p>
          <a:p>
            <a:pPr lvl="0"/>
            <a:r>
              <a:rPr lang="en-US" i="1" dirty="0"/>
              <a:t>Increased youth school grades</a:t>
            </a:r>
            <a:endParaRPr lang="en-US" dirty="0"/>
          </a:p>
          <a:p>
            <a:endParaRPr lang="en-US" dirty="0"/>
          </a:p>
        </p:txBody>
      </p:sp>
      <p:sp>
        <p:nvSpPr>
          <p:cNvPr id="4" name="Slide Number Placeholder 3"/>
          <p:cNvSpPr>
            <a:spLocks noGrp="1"/>
          </p:cNvSpPr>
          <p:nvPr>
            <p:ph type="sldNum" sz="quarter" idx="5"/>
          </p:nvPr>
        </p:nvSpPr>
        <p:spPr/>
        <p:txBody>
          <a:bodyPr/>
          <a:lstStyle/>
          <a:p>
            <a:fld id="{0597C0D6-AEB6-954C-941E-51E1D453593A}" type="slidenum">
              <a:rPr lang="en-US" smtClean="0"/>
              <a:t>14</a:t>
            </a:fld>
            <a:endParaRPr lang="en-US"/>
          </a:p>
        </p:txBody>
      </p:sp>
    </p:spTree>
    <p:extLst>
      <p:ext uri="{BB962C8B-B14F-4D97-AF65-F5344CB8AC3E}">
        <p14:creationId xmlns:p14="http://schemas.microsoft.com/office/powerpoint/2010/main" val="381943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includes communications directed at general population to prevent child maltreatment, raise awareness of public, service providers and decision makers about child maltreatment​, change the prevailing attitudes and beliefs of communities, generate a demand for services and garner institutional support for desirable behaviors.</a:t>
            </a:r>
          </a:p>
        </p:txBody>
      </p:sp>
      <p:sp>
        <p:nvSpPr>
          <p:cNvPr id="4" name="Slide Number Placeholder 3"/>
          <p:cNvSpPr>
            <a:spLocks noGrp="1"/>
          </p:cNvSpPr>
          <p:nvPr>
            <p:ph type="sldNum" sz="quarter" idx="5"/>
          </p:nvPr>
        </p:nvSpPr>
        <p:spPr/>
        <p:txBody>
          <a:bodyPr/>
          <a:lstStyle/>
          <a:p>
            <a:fld id="{0597C0D6-AEB6-954C-941E-51E1D453593A}" type="slidenum">
              <a:rPr lang="en-US" smtClean="0"/>
              <a:t>15</a:t>
            </a:fld>
            <a:endParaRPr lang="en-US"/>
          </a:p>
        </p:txBody>
      </p:sp>
    </p:spTree>
    <p:extLst>
      <p:ext uri="{BB962C8B-B14F-4D97-AF65-F5344CB8AC3E}">
        <p14:creationId xmlns:p14="http://schemas.microsoft.com/office/powerpoint/2010/main" val="3609793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For the whole family-Parents and Children ages 6-11. 12 families participate in each cycle. Each site has 2 group leaders per skills session, 1 site coordinator, coach, child care, and other volunteers. </a:t>
            </a:r>
          </a:p>
          <a:p>
            <a:endParaRPr lang="en-US" dirty="0"/>
          </a:p>
        </p:txBody>
      </p:sp>
      <p:sp>
        <p:nvSpPr>
          <p:cNvPr id="4" name="Slide Number Placeholder 3"/>
          <p:cNvSpPr>
            <a:spLocks noGrp="1"/>
          </p:cNvSpPr>
          <p:nvPr>
            <p:ph type="sldNum" sz="quarter" idx="5"/>
          </p:nvPr>
        </p:nvSpPr>
        <p:spPr/>
        <p:txBody>
          <a:bodyPr/>
          <a:lstStyle/>
          <a:p>
            <a:fld id="{0597C0D6-AEB6-954C-941E-51E1D453593A}" type="slidenum">
              <a:rPr lang="en-US" smtClean="0"/>
              <a:t>16</a:t>
            </a:fld>
            <a:endParaRPr lang="en-US"/>
          </a:p>
        </p:txBody>
      </p:sp>
    </p:spTree>
    <p:extLst>
      <p:ext uri="{BB962C8B-B14F-4D97-AF65-F5344CB8AC3E}">
        <p14:creationId xmlns:p14="http://schemas.microsoft.com/office/powerpoint/2010/main" val="70692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93A77C-B168-4BB2-852E-A0A3500DF4C7}" type="slidenum">
              <a:rPr lang="en-US" smtClean="0"/>
              <a:t>17</a:t>
            </a:fld>
            <a:endParaRPr lang="en-US"/>
          </a:p>
        </p:txBody>
      </p:sp>
    </p:spTree>
    <p:extLst>
      <p:ext uri="{BB962C8B-B14F-4D97-AF65-F5344CB8AC3E}">
        <p14:creationId xmlns:p14="http://schemas.microsoft.com/office/powerpoint/2010/main" val="3775961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Triple P or the Positive Parenting Program is a parenting and family support system designed to prevent problems in the family, school and community before they arise and to create family environments that encourage children to realize their potential. Children’s Trust supports South Carolina counties to successfully scale and sustain the Triple P system of interventions so that benefits are achieved for South Carolina parents, children and families. Currently, this system is being piloted in two counties – Greenville and Georgetown</a:t>
            </a:r>
          </a:p>
        </p:txBody>
      </p:sp>
      <p:sp>
        <p:nvSpPr>
          <p:cNvPr id="4" name="Slide Number Placeholder 3"/>
          <p:cNvSpPr>
            <a:spLocks noGrp="1"/>
          </p:cNvSpPr>
          <p:nvPr>
            <p:ph type="sldNum" sz="quarter" idx="5"/>
          </p:nvPr>
        </p:nvSpPr>
        <p:spPr/>
        <p:txBody>
          <a:bodyPr/>
          <a:lstStyle/>
          <a:p>
            <a:fld id="{0597C0D6-AEB6-954C-941E-51E1D453593A}" type="slidenum">
              <a:rPr lang="en-US" smtClean="0"/>
              <a:t>18</a:t>
            </a:fld>
            <a:endParaRPr lang="en-US"/>
          </a:p>
        </p:txBody>
      </p:sp>
    </p:spTree>
    <p:extLst>
      <p:ext uri="{BB962C8B-B14F-4D97-AF65-F5344CB8AC3E}">
        <p14:creationId xmlns:p14="http://schemas.microsoft.com/office/powerpoint/2010/main" val="194364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09ABC-5802-4FB3-AEA9-32FBF2D4B7DE}" type="slidenum">
              <a:rPr lang="en-US" smtClean="0"/>
              <a:t>19</a:t>
            </a:fld>
            <a:endParaRPr lang="en-US"/>
          </a:p>
        </p:txBody>
      </p:sp>
    </p:spTree>
    <p:extLst>
      <p:ext uri="{BB962C8B-B14F-4D97-AF65-F5344CB8AC3E}">
        <p14:creationId xmlns:p14="http://schemas.microsoft.com/office/powerpoint/2010/main" val="3198889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provide</a:t>
            </a:r>
          </a:p>
        </p:txBody>
      </p:sp>
      <p:sp>
        <p:nvSpPr>
          <p:cNvPr id="4" name="Slide Number Placeholder 3"/>
          <p:cNvSpPr>
            <a:spLocks noGrp="1"/>
          </p:cNvSpPr>
          <p:nvPr>
            <p:ph type="sldNum" sz="quarter" idx="5"/>
          </p:nvPr>
        </p:nvSpPr>
        <p:spPr/>
        <p:txBody>
          <a:bodyPr/>
          <a:lstStyle/>
          <a:p>
            <a:fld id="{7393A77C-B168-4BB2-852E-A0A3500DF4C7}" type="slidenum">
              <a:rPr lang="en-US" smtClean="0"/>
              <a:t>20</a:t>
            </a:fld>
            <a:endParaRPr lang="en-US"/>
          </a:p>
        </p:txBody>
      </p:sp>
    </p:spTree>
    <p:extLst>
      <p:ext uri="{BB962C8B-B14F-4D97-AF65-F5344CB8AC3E}">
        <p14:creationId xmlns:p14="http://schemas.microsoft.com/office/powerpoint/2010/main" val="3778594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communications directed at general population to prevent child maltreatment, raise awareness of public, service providers and decision makers about child maltreatment​, change the prevailing attitudes and beliefs of communities, generate a demand for services and garner institutional support for desirable behaviors.</a:t>
            </a:r>
          </a:p>
        </p:txBody>
      </p:sp>
      <p:sp>
        <p:nvSpPr>
          <p:cNvPr id="4" name="Slide Number Placeholder 3"/>
          <p:cNvSpPr>
            <a:spLocks noGrp="1"/>
          </p:cNvSpPr>
          <p:nvPr>
            <p:ph type="sldNum" sz="quarter" idx="5"/>
          </p:nvPr>
        </p:nvSpPr>
        <p:spPr/>
        <p:txBody>
          <a:bodyPr/>
          <a:lstStyle/>
          <a:p>
            <a:fld id="{0597C0D6-AEB6-954C-941E-51E1D453593A}" type="slidenum">
              <a:rPr lang="en-US" smtClean="0"/>
              <a:t>21</a:t>
            </a:fld>
            <a:endParaRPr lang="en-US"/>
          </a:p>
        </p:txBody>
      </p:sp>
    </p:spTree>
    <p:extLst>
      <p:ext uri="{BB962C8B-B14F-4D97-AF65-F5344CB8AC3E}">
        <p14:creationId xmlns:p14="http://schemas.microsoft.com/office/powerpoint/2010/main" val="3609793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US" dirty="0"/>
              <a:t>Where: Offered throughout the state of SC. 24 counties currently offer the program. Currently virtual- usually community centers, schools, churches, etc. </a:t>
            </a:r>
          </a:p>
          <a:p>
            <a:pPr lvl="0"/>
            <a:r>
              <a:rPr lang="en-US" i="1" dirty="0"/>
              <a:t>Notes: Over nearly thirty years SFP6-11 has been implemented in schools, drug treatment centers, family and youth service agencies, child protection and foster care agencies, community mental health centers, housing projects, homeless shelters, churches, and drug courts, family courts, juvenile courts, and prisons.</a:t>
            </a:r>
            <a:endParaRPr lang="en-US" dirty="0"/>
          </a:p>
          <a:p>
            <a:endParaRPr lang="en-US" dirty="0">
              <a:effectLst/>
            </a:endParaRPr>
          </a:p>
        </p:txBody>
      </p:sp>
      <p:sp>
        <p:nvSpPr>
          <p:cNvPr id="1178" name="Google Shape;117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1269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Counties we are not in: Cherokee, Union, Chester, Chesterfield, Marlboro, Abbeville, McCormick, Edgefield, Saluda, Allendale, Hampton, Colleton, Calhoun, Clarendon, Williamsburg, Georgetown</a:t>
            </a:r>
          </a:p>
          <a:p>
            <a:endParaRPr lang="en-US" dirty="0"/>
          </a:p>
          <a:p>
            <a:r>
              <a:rPr lang="en-US" b="1" dirty="0"/>
              <a:t>Here would be a great place to mention connecting with 301 system coalitions. To have the site coordinators join the substance abuse and/or community coalitions.</a:t>
            </a:r>
          </a:p>
          <a:p>
            <a:endParaRPr lang="en-US" dirty="0"/>
          </a:p>
        </p:txBody>
      </p:sp>
      <p:sp>
        <p:nvSpPr>
          <p:cNvPr id="4" name="Slide Number Placeholder 3"/>
          <p:cNvSpPr>
            <a:spLocks noGrp="1"/>
          </p:cNvSpPr>
          <p:nvPr>
            <p:ph type="sldNum" sz="quarter" idx="5"/>
          </p:nvPr>
        </p:nvSpPr>
        <p:spPr/>
        <p:txBody>
          <a:bodyPr/>
          <a:lstStyle/>
          <a:p>
            <a:fld id="{4E6EBBDD-3D4B-8D4A-8FFC-53ADCF20A4CF}" type="slidenum">
              <a:rPr lang="en-US" smtClean="0"/>
              <a:t>23</a:t>
            </a:fld>
            <a:endParaRPr lang="en-US"/>
          </a:p>
        </p:txBody>
      </p:sp>
    </p:spTree>
    <p:extLst>
      <p:ext uri="{BB962C8B-B14F-4D97-AF65-F5344CB8AC3E}">
        <p14:creationId xmlns:p14="http://schemas.microsoft.com/office/powerpoint/2010/main" val="2406376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301 system and the CT system both work in similar ways to provide prevention services in our communities. Working together we can prevent substance abuse and child abuse and neglect. </a:t>
            </a:r>
          </a:p>
        </p:txBody>
      </p:sp>
      <p:sp>
        <p:nvSpPr>
          <p:cNvPr id="4" name="Slide Number Placeholder 3"/>
          <p:cNvSpPr>
            <a:spLocks noGrp="1"/>
          </p:cNvSpPr>
          <p:nvPr>
            <p:ph type="sldNum" sz="quarter" idx="5"/>
          </p:nvPr>
        </p:nvSpPr>
        <p:spPr/>
        <p:txBody>
          <a:bodyPr/>
          <a:lstStyle/>
          <a:p>
            <a:fld id="{0597C0D6-AEB6-954C-941E-51E1D453593A}" type="slidenum">
              <a:rPr lang="en-US" smtClean="0"/>
              <a:t>4</a:t>
            </a:fld>
            <a:endParaRPr lang="en-US"/>
          </a:p>
        </p:txBody>
      </p:sp>
    </p:spTree>
    <p:extLst>
      <p:ext uri="{BB962C8B-B14F-4D97-AF65-F5344CB8AC3E}">
        <p14:creationId xmlns:p14="http://schemas.microsoft.com/office/powerpoint/2010/main" val="10263181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includes communications directed at general population to prevent child maltreatment, raise awareness of public, service providers and decision makers about child maltreatment​, change the prevailing attitudes and beliefs of communities, generate a demand for services and garner institutional support for desirable behaviors.</a:t>
            </a:r>
          </a:p>
        </p:txBody>
      </p:sp>
      <p:sp>
        <p:nvSpPr>
          <p:cNvPr id="4" name="Slide Number Placeholder 3"/>
          <p:cNvSpPr>
            <a:spLocks noGrp="1"/>
          </p:cNvSpPr>
          <p:nvPr>
            <p:ph type="sldNum" sz="quarter" idx="5"/>
          </p:nvPr>
        </p:nvSpPr>
        <p:spPr/>
        <p:txBody>
          <a:bodyPr/>
          <a:lstStyle/>
          <a:p>
            <a:fld id="{0597C0D6-AEB6-954C-941E-51E1D453593A}" type="slidenum">
              <a:rPr lang="en-US" smtClean="0"/>
              <a:t>24</a:t>
            </a:fld>
            <a:endParaRPr lang="en-US"/>
          </a:p>
        </p:txBody>
      </p:sp>
    </p:spTree>
    <p:extLst>
      <p:ext uri="{BB962C8B-B14F-4D97-AF65-F5344CB8AC3E}">
        <p14:creationId xmlns:p14="http://schemas.microsoft.com/office/powerpoint/2010/main" val="567650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counties where we don’t have programmatic services: Calhoun, Clarendon, Cherokee and Colleton</a:t>
            </a:r>
          </a:p>
        </p:txBody>
      </p:sp>
      <p:sp>
        <p:nvSpPr>
          <p:cNvPr id="4" name="Slide Number Placeholder 3"/>
          <p:cNvSpPr>
            <a:spLocks noGrp="1"/>
          </p:cNvSpPr>
          <p:nvPr>
            <p:ph type="sldNum" sz="quarter" idx="5"/>
          </p:nvPr>
        </p:nvSpPr>
        <p:spPr/>
        <p:txBody>
          <a:bodyPr/>
          <a:lstStyle/>
          <a:p>
            <a:fld id="{0597C0D6-AEB6-954C-941E-51E1D453593A}" type="slidenum">
              <a:rPr lang="en-US" smtClean="0"/>
              <a:t>5</a:t>
            </a:fld>
            <a:endParaRPr lang="en-US"/>
          </a:p>
        </p:txBody>
      </p:sp>
    </p:spTree>
    <p:extLst>
      <p:ext uri="{BB962C8B-B14F-4D97-AF65-F5344CB8AC3E}">
        <p14:creationId xmlns:p14="http://schemas.microsoft.com/office/powerpoint/2010/main" val="390166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C0D6-AEB6-954C-941E-51E1D453593A}" type="slidenum">
              <a:rPr lang="en-US" smtClean="0"/>
              <a:t>6</a:t>
            </a:fld>
            <a:endParaRPr lang="en-US"/>
          </a:p>
        </p:txBody>
      </p:sp>
    </p:spTree>
    <p:extLst>
      <p:ext uri="{BB962C8B-B14F-4D97-AF65-F5344CB8AC3E}">
        <p14:creationId xmlns:p14="http://schemas.microsoft.com/office/powerpoint/2010/main" val="750664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includes communications directed at general population to prevent child maltreatment, raise awareness of public, service providers and decision makers about child maltreatment​, change the prevailing attitudes and beliefs of communities, generate a demand for services and garner institutional support for desirable behaviors.</a:t>
            </a:r>
          </a:p>
        </p:txBody>
      </p:sp>
      <p:sp>
        <p:nvSpPr>
          <p:cNvPr id="4" name="Slide Number Placeholder 3"/>
          <p:cNvSpPr>
            <a:spLocks noGrp="1"/>
          </p:cNvSpPr>
          <p:nvPr>
            <p:ph type="sldNum" sz="quarter" idx="5"/>
          </p:nvPr>
        </p:nvSpPr>
        <p:spPr/>
        <p:txBody>
          <a:bodyPr/>
          <a:lstStyle/>
          <a:p>
            <a:fld id="{0597C0D6-AEB6-954C-941E-51E1D453593A}" type="slidenum">
              <a:rPr lang="en-US" smtClean="0"/>
              <a:t>8</a:t>
            </a:fld>
            <a:endParaRPr lang="en-US"/>
          </a:p>
        </p:txBody>
      </p:sp>
    </p:spTree>
    <p:extLst>
      <p:ext uri="{BB962C8B-B14F-4D97-AF65-F5344CB8AC3E}">
        <p14:creationId xmlns:p14="http://schemas.microsoft.com/office/powerpoint/2010/main" val="360979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Participants complete a 14-session weekly program. The sessions always begin with a family meal and last 2 hours. Parents and children meet separately to work with group leaders, coming together for shared activities to finish. Successful completion is celebrated with a graduation ceremony.’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SFP is made possible through a collaborative partnership with The Duke Endowment and S.C. Department of Social Services. </a:t>
            </a:r>
            <a:endParaRPr lang="uk-UA" sz="1200" dirty="0"/>
          </a:p>
          <a:p>
            <a:endParaRPr lang="en-US" dirty="0"/>
          </a:p>
        </p:txBody>
      </p:sp>
      <p:sp>
        <p:nvSpPr>
          <p:cNvPr id="4" name="Slide Number Placeholder 3"/>
          <p:cNvSpPr>
            <a:spLocks noGrp="1"/>
          </p:cNvSpPr>
          <p:nvPr>
            <p:ph type="sldNum" sz="quarter" idx="5"/>
          </p:nvPr>
        </p:nvSpPr>
        <p:spPr/>
        <p:txBody>
          <a:bodyPr/>
          <a:lstStyle/>
          <a:p>
            <a:fld id="{0597C0D6-AEB6-954C-941E-51E1D453593A}" type="slidenum">
              <a:rPr lang="en-US" smtClean="0"/>
              <a:t>9</a:t>
            </a:fld>
            <a:endParaRPr lang="en-US"/>
          </a:p>
        </p:txBody>
      </p:sp>
    </p:spTree>
    <p:extLst>
      <p:ext uri="{BB962C8B-B14F-4D97-AF65-F5344CB8AC3E}">
        <p14:creationId xmlns:p14="http://schemas.microsoft.com/office/powerpoint/2010/main" val="4124406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09ABC-5802-4FB3-AEA9-32FBF2D4B7DE}" type="slidenum">
              <a:rPr lang="en-US" smtClean="0"/>
              <a:t>10</a:t>
            </a:fld>
            <a:endParaRPr lang="en-US"/>
          </a:p>
        </p:txBody>
      </p:sp>
    </p:spTree>
    <p:extLst>
      <p:ext uri="{BB962C8B-B14F-4D97-AF65-F5344CB8AC3E}">
        <p14:creationId xmlns:p14="http://schemas.microsoft.com/office/powerpoint/2010/main" val="88218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Parenting skills </a:t>
            </a:r>
          </a:p>
          <a:p>
            <a:pPr marL="171450" indent="-171450">
              <a:buFont typeface="Arial" panose="020B0604020202020204" pitchFamily="34" charset="0"/>
              <a:buChar char="•"/>
            </a:pPr>
            <a:r>
              <a:rPr lang="en-US" dirty="0"/>
              <a:t>Children’s life skills</a:t>
            </a:r>
          </a:p>
          <a:p>
            <a:pPr marL="171450" indent="-171450">
              <a:buFont typeface="Arial" panose="020B0604020202020204" pitchFamily="34" charset="0"/>
              <a:buChar char="•"/>
            </a:pPr>
            <a:r>
              <a:rPr lang="en-US" sz="1200" dirty="0"/>
              <a:t>30 minute Dinner - families sit together, with other families &amp; Group Leaders</a:t>
            </a:r>
          </a:p>
          <a:p>
            <a:pPr marL="171450" indent="-171450">
              <a:buFont typeface="Arial" panose="020B0604020202020204" pitchFamily="34" charset="0"/>
              <a:buChar char="•"/>
            </a:pPr>
            <a:r>
              <a:rPr lang="en-US" sz="1200" dirty="0"/>
              <a:t>1st Class Hour: Parents</a:t>
            </a:r>
            <a:r>
              <a:rPr lang="ja-JP" altLang="en-US" sz="1200"/>
              <a:t>’</a:t>
            </a:r>
            <a:r>
              <a:rPr lang="en-US" sz="1200" dirty="0"/>
              <a:t> and Children go to their designated Groups</a:t>
            </a:r>
          </a:p>
          <a:p>
            <a:pPr marL="171450" indent="-171450">
              <a:buFont typeface="Arial" panose="020B0604020202020204" pitchFamily="34" charset="0"/>
              <a:buChar char="•"/>
            </a:pPr>
            <a:r>
              <a:rPr lang="en-US" sz="1200" dirty="0"/>
              <a:t>2</a:t>
            </a:r>
            <a:r>
              <a:rPr lang="en-US" sz="1200" baseline="30000" dirty="0"/>
              <a:t>nd</a:t>
            </a:r>
            <a:r>
              <a:rPr lang="en-US" sz="1200" dirty="0"/>
              <a:t> 30 minute Class: families rejoin &amp; divide into Family Group(s)</a:t>
            </a:r>
          </a:p>
          <a:p>
            <a:pPr marL="171450" indent="-171450">
              <a:buFont typeface="Arial" panose="020B0604020202020204" pitchFamily="34" charset="0"/>
              <a:buChar char="•"/>
            </a:pPr>
            <a:r>
              <a:rPr lang="en-US" sz="1200" dirty="0"/>
              <a:t>Childcare: for children under 6;  </a:t>
            </a:r>
          </a:p>
          <a:p>
            <a:pPr marL="171450" indent="-171450">
              <a:buFont typeface="Arial" panose="020B0604020202020204" pitchFamily="34" charset="0"/>
              <a:buChar char="•"/>
              <a:defRPr/>
            </a:pPr>
            <a:r>
              <a:rPr lang="en-US" sz="1200" dirty="0"/>
              <a:t>   </a:t>
            </a:r>
            <a:r>
              <a:rPr lang="en-US" sz="1200" i="1" dirty="0"/>
              <a:t>(ideally, activities for children not participating in child</a:t>
            </a:r>
          </a:p>
          <a:p>
            <a:pPr marL="171450" indent="-171450">
              <a:buFont typeface="Arial" panose="020B0604020202020204" pitchFamily="34" charset="0"/>
              <a:buChar char="•"/>
              <a:defRPr/>
            </a:pPr>
            <a:r>
              <a:rPr lang="en-US" sz="1200" i="1" dirty="0"/>
              <a:t>   groups</a:t>
            </a:r>
          </a:p>
          <a:p>
            <a:pPr marL="171450" indent="-171450">
              <a:buFont typeface="Arial" panose="020B0604020202020204" pitchFamily="34" charset="0"/>
              <a:buChar char="•"/>
              <a:defRPr/>
            </a:pPr>
            <a:r>
              <a:rPr lang="en-US" sz="1200" i="1" dirty="0"/>
              <a:t>Teens-group</a:t>
            </a:r>
          </a:p>
          <a:p>
            <a:endParaRPr lang="en-US" dirty="0"/>
          </a:p>
          <a:p>
            <a:endParaRPr lang="en-US" dirty="0"/>
          </a:p>
        </p:txBody>
      </p:sp>
      <p:sp>
        <p:nvSpPr>
          <p:cNvPr id="4" name="Slide Number Placeholder 3"/>
          <p:cNvSpPr>
            <a:spLocks noGrp="1"/>
          </p:cNvSpPr>
          <p:nvPr>
            <p:ph type="sldNum" sz="quarter" idx="10"/>
          </p:nvPr>
        </p:nvSpPr>
        <p:spPr/>
        <p:txBody>
          <a:bodyPr/>
          <a:lstStyle/>
          <a:p>
            <a:fld id="{BDC09ABC-5802-4FB3-AEA9-32FBF2D4B7DE}" type="slidenum">
              <a:rPr lang="en-US" smtClean="0"/>
              <a:t>11</a:t>
            </a:fld>
            <a:endParaRPr lang="en-US"/>
          </a:p>
        </p:txBody>
      </p:sp>
    </p:spTree>
    <p:extLst>
      <p:ext uri="{BB962C8B-B14F-4D97-AF65-F5344CB8AC3E}">
        <p14:creationId xmlns:p14="http://schemas.microsoft.com/office/powerpoint/2010/main" val="127783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includes communications directed at general population to prevent child maltreatment, raise awareness of public, service providers and decision makers about child maltreatment​, change the prevailing attitudes and beliefs of communities, generate a demand for services and garner institutional support for desirable behaviors.</a:t>
            </a:r>
          </a:p>
        </p:txBody>
      </p:sp>
      <p:sp>
        <p:nvSpPr>
          <p:cNvPr id="4" name="Slide Number Placeholder 3"/>
          <p:cNvSpPr>
            <a:spLocks noGrp="1"/>
          </p:cNvSpPr>
          <p:nvPr>
            <p:ph type="sldNum" sz="quarter" idx="5"/>
          </p:nvPr>
        </p:nvSpPr>
        <p:spPr/>
        <p:txBody>
          <a:bodyPr/>
          <a:lstStyle/>
          <a:p>
            <a:fld id="{0597C0D6-AEB6-954C-941E-51E1D453593A}" type="slidenum">
              <a:rPr lang="en-US" smtClean="0"/>
              <a:t>13</a:t>
            </a:fld>
            <a:endParaRPr lang="en-US"/>
          </a:p>
        </p:txBody>
      </p:sp>
    </p:spTree>
    <p:extLst>
      <p:ext uri="{BB962C8B-B14F-4D97-AF65-F5344CB8AC3E}">
        <p14:creationId xmlns:p14="http://schemas.microsoft.com/office/powerpoint/2010/main" val="36097933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2 Authors">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7374A3D-C6C0-2E43-9F36-D319CC7BF366}"/>
              </a:ext>
            </a:extLst>
          </p:cNvPr>
          <p:cNvSpPr>
            <a:spLocks noGrp="1"/>
          </p:cNvSpPr>
          <p:nvPr>
            <p:ph type="title"/>
          </p:nvPr>
        </p:nvSpPr>
        <p:spPr>
          <a:xfrm>
            <a:off x="770096" y="546487"/>
            <a:ext cx="8616964" cy="1811725"/>
          </a:xfrm>
        </p:spPr>
        <p:txBody>
          <a:bodyPr anchor="t" anchorCtr="0">
            <a:noAutofit/>
          </a:bodyPr>
          <a:lstStyle>
            <a:lvl1pPr algn="l">
              <a:lnSpc>
                <a:spcPct val="100000"/>
              </a:lnSpc>
              <a:defRPr sz="5800" baseline="0">
                <a:solidFill>
                  <a:schemeClr val="tx1"/>
                </a:solidFill>
              </a:defRPr>
            </a:lvl1pPr>
          </a:lstStyle>
          <a:p>
            <a:r>
              <a:rPr lang="en-US"/>
              <a:t>Click to edit Master title style</a:t>
            </a:r>
            <a:endParaRPr lang="en-US" dirty="0"/>
          </a:p>
        </p:txBody>
      </p:sp>
      <p:sp>
        <p:nvSpPr>
          <p:cNvPr id="9" name="Subheader">
            <a:extLst>
              <a:ext uri="{FF2B5EF4-FFF2-40B4-BE49-F238E27FC236}">
                <a16:creationId xmlns:a16="http://schemas.microsoft.com/office/drawing/2014/main" id="{5A7635B0-2E92-D54C-A905-C761E90C7021}"/>
              </a:ext>
            </a:extLst>
          </p:cNvPr>
          <p:cNvSpPr>
            <a:spLocks noGrp="1"/>
          </p:cNvSpPr>
          <p:nvPr>
            <p:ph type="body" sz="quarter" idx="11" hasCustomPrompt="1"/>
          </p:nvPr>
        </p:nvSpPr>
        <p:spPr>
          <a:xfrm>
            <a:off x="769941" y="2588964"/>
            <a:ext cx="8617119" cy="935037"/>
          </a:xfrm>
        </p:spPr>
        <p:txBody>
          <a:bodyPr>
            <a:noAutofit/>
          </a:bodyPr>
          <a:lstStyle>
            <a:lvl1pPr>
              <a:lnSpc>
                <a:spcPct val="100000"/>
              </a:lnSpc>
              <a:defRPr sz="2800"/>
            </a:lvl1pPr>
          </a:lstStyle>
          <a:p>
            <a:pPr lvl="0"/>
            <a:r>
              <a:rPr lang="en-US" dirty="0"/>
              <a:t>Click to add a </a:t>
            </a:r>
            <a:r>
              <a:rPr lang="en-US" dirty="0" err="1"/>
              <a:t>subheader</a:t>
            </a:r>
            <a:endParaRPr lang="en-US" dirty="0"/>
          </a:p>
        </p:txBody>
      </p:sp>
      <p:sp>
        <p:nvSpPr>
          <p:cNvPr id="14" name="Author 1">
            <a:extLst>
              <a:ext uri="{FF2B5EF4-FFF2-40B4-BE49-F238E27FC236}">
                <a16:creationId xmlns:a16="http://schemas.microsoft.com/office/drawing/2014/main" id="{8C8043C3-E1CF-7246-A333-7908B431E939}"/>
              </a:ext>
            </a:extLst>
          </p:cNvPr>
          <p:cNvSpPr>
            <a:spLocks noGrp="1"/>
          </p:cNvSpPr>
          <p:nvPr>
            <p:ph type="body" sz="quarter" idx="10" hasCustomPrompt="1"/>
          </p:nvPr>
        </p:nvSpPr>
        <p:spPr>
          <a:xfrm>
            <a:off x="769941" y="3917943"/>
            <a:ext cx="4194455" cy="1183391"/>
          </a:xfrm>
        </p:spPr>
        <p:txBody>
          <a:bodyPr numCol="1" anchor="t">
            <a:noAutofit/>
          </a:bodyPr>
          <a:lstStyle>
            <a:lvl1pPr>
              <a:lnSpc>
                <a:spcPct val="100000"/>
              </a:lnSpc>
              <a:spcAft>
                <a:spcPts val="400"/>
              </a:spcAft>
              <a:defRPr sz="1800" b="0"/>
            </a:lvl1pPr>
          </a:lstStyle>
          <a:p>
            <a:pPr lvl="0"/>
            <a:r>
              <a:rPr lang="en-US" dirty="0"/>
              <a:t>Add Author 1</a:t>
            </a:r>
          </a:p>
        </p:txBody>
      </p:sp>
      <p:sp>
        <p:nvSpPr>
          <p:cNvPr id="16" name="Author 2">
            <a:extLst>
              <a:ext uri="{FF2B5EF4-FFF2-40B4-BE49-F238E27FC236}">
                <a16:creationId xmlns:a16="http://schemas.microsoft.com/office/drawing/2014/main" id="{E4BD5A27-E32A-E44B-A4F9-797B756CD97A}"/>
              </a:ext>
            </a:extLst>
          </p:cNvPr>
          <p:cNvSpPr>
            <a:spLocks noGrp="1"/>
          </p:cNvSpPr>
          <p:nvPr>
            <p:ph type="body" sz="quarter" idx="12" hasCustomPrompt="1"/>
          </p:nvPr>
        </p:nvSpPr>
        <p:spPr>
          <a:xfrm>
            <a:off x="5192854" y="3917943"/>
            <a:ext cx="4194455" cy="1183391"/>
          </a:xfrm>
        </p:spPr>
        <p:txBody>
          <a:bodyPr numCol="1" anchor="t">
            <a:noAutofit/>
          </a:bodyPr>
          <a:lstStyle>
            <a:lvl1pPr>
              <a:lnSpc>
                <a:spcPct val="100000"/>
              </a:lnSpc>
              <a:spcAft>
                <a:spcPts val="400"/>
              </a:spcAft>
              <a:defRPr sz="1800" b="0"/>
            </a:lvl1pPr>
          </a:lstStyle>
          <a:p>
            <a:pPr lvl="0"/>
            <a:r>
              <a:rPr lang="en-US" dirty="0"/>
              <a:t>Add Author 2</a:t>
            </a:r>
          </a:p>
        </p:txBody>
      </p:sp>
      <p:cxnSp>
        <p:nvCxnSpPr>
          <p:cNvPr id="5" name="Rule Line">
            <a:extLst>
              <a:ext uri="{FF2B5EF4-FFF2-40B4-BE49-F238E27FC236}">
                <a16:creationId xmlns:a16="http://schemas.microsoft.com/office/drawing/2014/main" id="{BF131091-A986-9D4A-9B8A-24263580DF52}"/>
              </a:ext>
              <a:ext uri="{C183D7F6-B498-43B3-948B-1728B52AA6E4}">
                <adec:decorative xmlns:adec="http://schemas.microsoft.com/office/drawing/2017/decorative" val="1"/>
              </a:ext>
            </a:extLst>
          </p:cNvPr>
          <p:cNvCxnSpPr>
            <a:cxnSpLocks/>
          </p:cNvCxnSpPr>
          <p:nvPr/>
        </p:nvCxnSpPr>
        <p:spPr>
          <a:xfrm>
            <a:off x="929407" y="5464630"/>
            <a:ext cx="102376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1" name="Children's Trust Logo" descr="Children's Trust of South Carolina">
            <a:extLst>
              <a:ext uri="{FF2B5EF4-FFF2-40B4-BE49-F238E27FC236}">
                <a16:creationId xmlns:a16="http://schemas.microsoft.com/office/drawing/2014/main" id="{73633317-6CEC-EA4D-90F5-EE8EABDA5876}"/>
              </a:ext>
            </a:extLst>
          </p:cNvPr>
          <p:cNvPicPr>
            <a:picLocks noChangeAspect="1"/>
          </p:cNvPicPr>
          <p:nvPr/>
        </p:nvPicPr>
        <p:blipFill rotWithShape="1">
          <a:blip r:embed="rId2">
            <a:extLst>
              <a:ext uri="{28A0092B-C50C-407E-A947-70E740481C1C}">
                <a14:useLocalDpi xmlns:a14="http://schemas.microsoft.com/office/drawing/2010/main"/>
              </a:ext>
            </a:extLst>
          </a:blip>
          <a:srcRect l="32231" t="37551" r="32380" b="43785"/>
          <a:stretch/>
        </p:blipFill>
        <p:spPr>
          <a:xfrm>
            <a:off x="846279" y="5755943"/>
            <a:ext cx="2046251" cy="833924"/>
          </a:xfrm>
          <a:prstGeom prst="rect">
            <a:avLst/>
          </a:prstGeom>
        </p:spPr>
      </p:pic>
      <p:pic>
        <p:nvPicPr>
          <p:cNvPr id="20" name="CT Child icon">
            <a:extLst>
              <a:ext uri="{FF2B5EF4-FFF2-40B4-BE49-F238E27FC236}">
                <a16:creationId xmlns:a16="http://schemas.microsoft.com/office/drawing/2014/main" id="{567FC940-52B0-8F41-9D31-ABB1807C423D}"/>
              </a:ext>
              <a:ext uri="{C183D7F6-B498-43B3-948B-1728B52AA6E4}">
                <adec:decorative xmlns:adec="http://schemas.microsoft.com/office/drawing/2017/decorative" val="1"/>
              </a:ext>
            </a:extLst>
          </p:cNvPr>
          <p:cNvPicPr>
            <a:picLocks noChangeAspect="1"/>
          </p:cNvPicPr>
          <p:nvPr/>
        </p:nvPicPr>
        <p:blipFill rotWithShape="1">
          <a:blip r:embed="rId3">
            <a:alphaModFix amt="20000"/>
            <a:extLst>
              <a:ext uri="{28A0092B-C50C-407E-A947-70E740481C1C}">
                <a14:useLocalDpi xmlns:a14="http://schemas.microsoft.com/office/drawing/2010/main"/>
              </a:ext>
            </a:extLst>
          </a:blip>
          <a:srcRect l="-2" r="50354"/>
          <a:stretch/>
        </p:blipFill>
        <p:spPr>
          <a:xfrm>
            <a:off x="9839597" y="363294"/>
            <a:ext cx="2352404" cy="4738043"/>
          </a:xfrm>
          <a:prstGeom prst="rect">
            <a:avLst/>
          </a:prstGeom>
          <a:effectLst/>
        </p:spPr>
      </p:pic>
    </p:spTree>
    <p:extLst>
      <p:ext uri="{BB962C8B-B14F-4D97-AF65-F5344CB8AC3E}">
        <p14:creationId xmlns:p14="http://schemas.microsoft.com/office/powerpoint/2010/main" val="357471565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Overlay Image">
    <p:bg>
      <p:bgRef idx="1001">
        <a:schemeClr val="bg1"/>
      </p:bgRef>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17435274-9004-7F4E-9399-5DF30467DEB1}"/>
              </a:ext>
            </a:extLst>
          </p:cNvPr>
          <p:cNvSpPr>
            <a:spLocks noGrp="1"/>
          </p:cNvSpPr>
          <p:nvPr>
            <p:ph type="title"/>
          </p:nvPr>
        </p:nvSpPr>
        <p:spPr>
          <a:xfrm>
            <a:off x="1001184" y="2983671"/>
            <a:ext cx="10189631" cy="890658"/>
          </a:xfrm>
        </p:spPr>
        <p:txBody>
          <a:bodyPr>
            <a:noAutofit/>
          </a:bodyPr>
          <a:lstStyle>
            <a:lvl1pPr algn="ctr">
              <a:defRPr sz="4800">
                <a:solidFill>
                  <a:schemeClr val="tx1"/>
                </a:solidFill>
              </a:defRPr>
            </a:lvl1pPr>
          </a:lstStyle>
          <a:p>
            <a:r>
              <a:rPr lang="en-US"/>
              <a:t>Click to edit Master title style</a:t>
            </a:r>
            <a:endParaRPr lang="en-US" dirty="0"/>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12192000" cy="6858000"/>
          </a:xfrm>
        </p:spPr>
        <p:txBody>
          <a:bodyPr tIns="914400" anchor="t" anchorCtr="0"/>
          <a:lstStyle>
            <a:lvl1pPr algn="ctr">
              <a:defRPr/>
            </a:lvl1pPr>
          </a:lstStyle>
          <a:p>
            <a:r>
              <a:rPr lang="en-US" dirty="0"/>
              <a:t>Click icon to insert picture</a:t>
            </a:r>
          </a:p>
        </p:txBody>
      </p:sp>
    </p:spTree>
    <p:extLst>
      <p:ext uri="{BB962C8B-B14F-4D97-AF65-F5344CB8AC3E}">
        <p14:creationId xmlns:p14="http://schemas.microsoft.com/office/powerpoint/2010/main" val="42725044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Left Text Overlay Image">
    <p:bg>
      <p:bgRef idx="1001">
        <a:schemeClr val="bg1"/>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15AB1191-CE3D-964D-95F4-71EC207E7FF4}"/>
              </a:ext>
            </a:extLst>
          </p:cNvPr>
          <p:cNvSpPr>
            <a:spLocks noGrp="1"/>
          </p:cNvSpPr>
          <p:nvPr>
            <p:ph type="title"/>
          </p:nvPr>
        </p:nvSpPr>
        <p:spPr>
          <a:xfrm>
            <a:off x="351369" y="544442"/>
            <a:ext cx="3450166" cy="2198758"/>
          </a:xfrm>
        </p:spPr>
        <p:txBody>
          <a:bodyPr>
            <a:noAutofit/>
          </a:bodyPr>
          <a:lstStyle>
            <a:lvl1pPr algn="l">
              <a:defRPr sz="4400">
                <a:solidFill>
                  <a:schemeClr val="tx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p:nvPr>
        </p:nvSpPr>
        <p:spPr>
          <a:xfrm>
            <a:off x="351368" y="2887133"/>
            <a:ext cx="3450166" cy="3226330"/>
          </a:xfrm>
        </p:spPr>
        <p:txBody>
          <a:bodyPr>
            <a:noAutofit/>
          </a:bodyPr>
          <a:lstStyle>
            <a:lvl1pPr algn="l">
              <a:defRPr sz="2000"/>
            </a:lvl1pPr>
          </a:lstStyle>
          <a:p>
            <a:pPr lvl="0"/>
            <a:r>
              <a:rPr lang="en-US"/>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12192000" cy="6858000"/>
          </a:xfrm>
        </p:spPr>
        <p:txBody>
          <a:bodyPr tIns="914400" anchor="t" anchorCtr="0"/>
          <a:lstStyle>
            <a:lvl1pPr algn="ctr">
              <a:defRPr/>
            </a:lvl1pPr>
          </a:lstStyle>
          <a:p>
            <a:r>
              <a:rPr lang="en-US" dirty="0"/>
              <a:t>Click icon to insert picture</a:t>
            </a:r>
          </a:p>
        </p:txBody>
      </p:sp>
    </p:spTree>
    <p:extLst>
      <p:ext uri="{BB962C8B-B14F-4D97-AF65-F5344CB8AC3E}">
        <p14:creationId xmlns:p14="http://schemas.microsoft.com/office/powerpoint/2010/main" val="427872122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ight Text Overlay Image">
    <p:bg>
      <p:bgRef idx="1001">
        <a:schemeClr val="bg1"/>
      </p:bgRef>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15AB1191-CE3D-964D-95F4-71EC207E7FF4}"/>
              </a:ext>
            </a:extLst>
          </p:cNvPr>
          <p:cNvSpPr>
            <a:spLocks noGrp="1"/>
          </p:cNvSpPr>
          <p:nvPr>
            <p:ph type="title"/>
          </p:nvPr>
        </p:nvSpPr>
        <p:spPr>
          <a:xfrm>
            <a:off x="8204452" y="544442"/>
            <a:ext cx="3450166" cy="2198758"/>
          </a:xfrm>
        </p:spPr>
        <p:txBody>
          <a:bodyPr>
            <a:noAutofit/>
          </a:bodyPr>
          <a:lstStyle>
            <a:lvl1pPr algn="l">
              <a:defRPr sz="4400">
                <a:solidFill>
                  <a:schemeClr val="tx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8204451" y="2887133"/>
            <a:ext cx="3450166" cy="3226330"/>
          </a:xfrm>
        </p:spPr>
        <p:txBody>
          <a:bodyPr>
            <a:noAutofit/>
          </a:bodyPr>
          <a:lstStyle>
            <a:lvl1pPr algn="l">
              <a:defRPr sz="2000"/>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12192000" cy="6858000"/>
          </a:xfrm>
        </p:spPr>
        <p:txBody>
          <a:bodyPr tIns="914400" anchor="t" anchorCtr="0"/>
          <a:lstStyle>
            <a:lvl1pPr algn="ctr">
              <a:defRPr/>
            </a:lvl1pPr>
          </a:lstStyle>
          <a:p>
            <a:r>
              <a:rPr lang="en-US" dirty="0"/>
              <a:t>Click icon to insert picture</a:t>
            </a:r>
          </a:p>
        </p:txBody>
      </p:sp>
    </p:spTree>
    <p:extLst>
      <p:ext uri="{BB962C8B-B14F-4D97-AF65-F5344CB8AC3E}">
        <p14:creationId xmlns:p14="http://schemas.microsoft.com/office/powerpoint/2010/main" val="345704020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eft 3/4 Image">
    <p:bg>
      <p:bgPr>
        <a:solidFill>
          <a:schemeClr val="tx2"/>
        </a:solidFill>
        <a:effectLst/>
      </p:bgPr>
    </p:bg>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A9AA0749-6B87-6F4F-A9B3-F9867CAC1ED8}"/>
              </a:ext>
            </a:extLst>
          </p:cNvPr>
          <p:cNvSpPr>
            <a:spLocks noGrp="1"/>
          </p:cNvSpPr>
          <p:nvPr>
            <p:ph type="title"/>
          </p:nvPr>
        </p:nvSpPr>
        <p:spPr>
          <a:xfrm>
            <a:off x="8955741" y="328434"/>
            <a:ext cx="2877670" cy="2859266"/>
          </a:xfrm>
        </p:spPr>
        <p:txBody>
          <a:bodyPr anchor="b" anchorCtr="0">
            <a:noAutofit/>
          </a:bodyPr>
          <a:lstStyle>
            <a:lvl1pPr algn="l">
              <a:defRPr sz="4400">
                <a:solidFill>
                  <a:schemeClr val="bg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8955741" y="3598310"/>
            <a:ext cx="2877670" cy="2282536"/>
          </a:xfrm>
        </p:spPr>
        <p:txBody>
          <a:bodyPr>
            <a:noAutofit/>
          </a:bodyPr>
          <a:lstStyle>
            <a:lvl1pPr algn="l">
              <a:defRPr sz="1800" i="0">
                <a:solidFill>
                  <a:schemeClr val="bg1"/>
                </a:solidFill>
              </a:defRPr>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8623300" cy="6858000"/>
          </a:xfrm>
          <a:solidFill>
            <a:schemeClr val="bg1"/>
          </a:solidFill>
        </p:spPr>
        <p:txBody>
          <a:bodyPr tIns="914400" anchor="t" anchorCtr="0"/>
          <a:lstStyle>
            <a:lvl1pPr algn="ctr">
              <a:defRPr>
                <a:solidFill>
                  <a:schemeClr val="tx1"/>
                </a:solidFill>
              </a:defRPr>
            </a:lvl1pPr>
          </a:lstStyle>
          <a:p>
            <a:r>
              <a:rPr lang="en-US" dirty="0"/>
              <a:t>Click icon to insert picture</a:t>
            </a:r>
          </a:p>
        </p:txBody>
      </p:sp>
      <p:pic>
        <p:nvPicPr>
          <p:cNvPr id="5" name="CT Child Icon">
            <a:extLst>
              <a:ext uri="{FF2B5EF4-FFF2-40B4-BE49-F238E27FC236}">
                <a16:creationId xmlns:a16="http://schemas.microsoft.com/office/drawing/2014/main" id="{79262880-1E26-6449-B5B5-CD0EFAF1A65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45372833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Right 3/4 Image">
    <p:bg>
      <p:bgPr>
        <a:solidFill>
          <a:schemeClr val="tx2"/>
        </a:solidFill>
        <a:effectLst/>
      </p:bgPr>
    </p:bg>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A9AA0749-6B87-6F4F-A9B3-F9867CAC1ED8}"/>
              </a:ext>
            </a:extLst>
          </p:cNvPr>
          <p:cNvSpPr>
            <a:spLocks noGrp="1"/>
          </p:cNvSpPr>
          <p:nvPr>
            <p:ph type="title"/>
          </p:nvPr>
        </p:nvSpPr>
        <p:spPr>
          <a:xfrm>
            <a:off x="347160" y="430034"/>
            <a:ext cx="2870155" cy="2717800"/>
          </a:xfrm>
        </p:spPr>
        <p:txBody>
          <a:bodyPr anchor="b" anchorCtr="0">
            <a:noAutofit/>
          </a:bodyPr>
          <a:lstStyle>
            <a:lvl1pPr algn="l">
              <a:defRPr sz="4400">
                <a:solidFill>
                  <a:schemeClr val="bg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349623" y="3612775"/>
            <a:ext cx="2867691" cy="2366683"/>
          </a:xfrm>
        </p:spPr>
        <p:txBody>
          <a:bodyPr>
            <a:noAutofit/>
          </a:bodyPr>
          <a:lstStyle>
            <a:lvl1pPr algn="l">
              <a:defRPr sz="1800" i="0">
                <a:solidFill>
                  <a:schemeClr val="bg1"/>
                </a:solidFill>
              </a:defRPr>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3568700" y="0"/>
            <a:ext cx="8623300" cy="6858000"/>
          </a:xfrm>
          <a:solidFill>
            <a:schemeClr val="bg1"/>
          </a:solidFill>
        </p:spPr>
        <p:txBody>
          <a:bodyPr tIns="914400" anchor="t" anchorCtr="0"/>
          <a:lstStyle>
            <a:lvl1pPr algn="ctr">
              <a:defRPr/>
            </a:lvl1pPr>
          </a:lstStyle>
          <a:p>
            <a:r>
              <a:rPr lang="en-US" dirty="0"/>
              <a:t>Click icon to insert picture</a:t>
            </a:r>
          </a:p>
        </p:txBody>
      </p:sp>
      <p:pic>
        <p:nvPicPr>
          <p:cNvPr id="7" name="CT Child Icon">
            <a:extLst>
              <a:ext uri="{FF2B5EF4-FFF2-40B4-BE49-F238E27FC236}">
                <a16:creationId xmlns:a16="http://schemas.microsoft.com/office/drawing/2014/main" id="{6D467773-4A26-E948-8E8C-249C0370FE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03960549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4 Image with text overlay">
    <p:bg>
      <p:bgRef idx="1001">
        <a:schemeClr val="bg1"/>
      </p:bgRef>
    </p:bg>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5076E77C-089E-0C45-990D-86684F2F454A}"/>
              </a:ext>
            </a:extLst>
          </p:cNvPr>
          <p:cNvSpPr>
            <a:spLocks noGrp="1"/>
          </p:cNvSpPr>
          <p:nvPr>
            <p:ph type="title"/>
          </p:nvPr>
        </p:nvSpPr>
        <p:spPr>
          <a:xfrm>
            <a:off x="3822157" y="499168"/>
            <a:ext cx="7368658" cy="2077216"/>
          </a:xfrm>
        </p:spPr>
        <p:txBody>
          <a:bodyPr>
            <a:noAutofit/>
          </a:bodyPr>
          <a:lstStyle>
            <a:lvl1pPr algn="l">
              <a:defRPr sz="4400">
                <a:solidFill>
                  <a:schemeClr val="tx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3822157" y="5295637"/>
            <a:ext cx="6971965" cy="1063195"/>
          </a:xfrm>
        </p:spPr>
        <p:txBody>
          <a:bodyPr>
            <a:noAutofit/>
          </a:bodyPr>
          <a:lstStyle>
            <a:lvl1pPr algn="l">
              <a:defRPr sz="1800" i="1"/>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2194674" y="0"/>
            <a:ext cx="9997326" cy="6858000"/>
          </a:xfrm>
        </p:spPr>
        <p:txBody>
          <a:bodyPr tIns="914400" anchor="t" anchorCtr="0"/>
          <a:lstStyle>
            <a:lvl1pPr algn="ctr">
              <a:defRPr/>
            </a:lvl1pPr>
          </a:lstStyle>
          <a:p>
            <a:r>
              <a:rPr lang="en-US" dirty="0"/>
              <a:t>Click icon to insert picture</a:t>
            </a:r>
          </a:p>
        </p:txBody>
      </p:sp>
      <p:pic>
        <p:nvPicPr>
          <p:cNvPr id="9" name="CT Child Icon">
            <a:extLst>
              <a:ext uri="{FF2B5EF4-FFF2-40B4-BE49-F238E27FC236}">
                <a16:creationId xmlns:a16="http://schemas.microsoft.com/office/drawing/2014/main" id="{DDF276CB-8292-F14E-8431-50B4C0B0A85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286472088"/>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ard Grid">
    <p:spTree>
      <p:nvGrpSpPr>
        <p:cNvPr id="1" name=""/>
        <p:cNvGrpSpPr/>
        <p:nvPr/>
      </p:nvGrpSpPr>
      <p:grpSpPr>
        <a:xfrm>
          <a:off x="0" y="0"/>
          <a:ext cx="0" cy="0"/>
          <a:chOff x="0" y="0"/>
          <a:chExt cx="0" cy="0"/>
        </a:xfrm>
      </p:grpSpPr>
      <p:sp>
        <p:nvSpPr>
          <p:cNvPr id="9" name="Title 1"/>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Card 1 Header">
            <a:extLst>
              <a:ext uri="{FF2B5EF4-FFF2-40B4-BE49-F238E27FC236}">
                <a16:creationId xmlns:a16="http://schemas.microsoft.com/office/drawing/2014/main" id="{69397CEC-FEE5-4A40-816E-6A5B7A5C8219}"/>
              </a:ext>
            </a:extLst>
          </p:cNvPr>
          <p:cNvSpPr>
            <a:spLocks noGrp="1"/>
          </p:cNvSpPr>
          <p:nvPr>
            <p:ph type="body" sz="quarter" idx="10" hasCustomPrompt="1"/>
          </p:nvPr>
        </p:nvSpPr>
        <p:spPr>
          <a:xfrm>
            <a:off x="723201"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5" name="Card 1 Text">
            <a:extLst>
              <a:ext uri="{FF2B5EF4-FFF2-40B4-BE49-F238E27FC236}">
                <a16:creationId xmlns:a16="http://schemas.microsoft.com/office/drawing/2014/main" id="{75FC9DBE-0220-0E44-8AB9-14BA8B1C2297}"/>
              </a:ext>
            </a:extLst>
          </p:cNvPr>
          <p:cNvSpPr>
            <a:spLocks noGrp="1"/>
          </p:cNvSpPr>
          <p:nvPr>
            <p:ph type="body" sz="quarter" idx="11" hasCustomPrompt="1"/>
          </p:nvPr>
        </p:nvSpPr>
        <p:spPr>
          <a:xfrm>
            <a:off x="723201" y="2136371"/>
            <a:ext cx="3292475" cy="3682539"/>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p:txBody>
      </p:sp>
      <p:sp>
        <p:nvSpPr>
          <p:cNvPr id="17" name="Card 2 Header">
            <a:extLst>
              <a:ext uri="{FF2B5EF4-FFF2-40B4-BE49-F238E27FC236}">
                <a16:creationId xmlns:a16="http://schemas.microsoft.com/office/drawing/2014/main" id="{DEBC4734-ACBE-9D44-AE88-66A6394D8263}"/>
              </a:ext>
            </a:extLst>
          </p:cNvPr>
          <p:cNvSpPr>
            <a:spLocks noGrp="1"/>
          </p:cNvSpPr>
          <p:nvPr>
            <p:ph type="body" sz="quarter" idx="12" hasCustomPrompt="1"/>
          </p:nvPr>
        </p:nvSpPr>
        <p:spPr>
          <a:xfrm>
            <a:off x="4397426"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18" name="Card 2 Text">
            <a:extLst>
              <a:ext uri="{FF2B5EF4-FFF2-40B4-BE49-F238E27FC236}">
                <a16:creationId xmlns:a16="http://schemas.microsoft.com/office/drawing/2014/main" id="{6AAE85F9-C5BF-1349-8C43-DB545C0C64D6}"/>
              </a:ext>
            </a:extLst>
          </p:cNvPr>
          <p:cNvSpPr>
            <a:spLocks noGrp="1"/>
          </p:cNvSpPr>
          <p:nvPr>
            <p:ph type="body" sz="quarter" idx="13" hasCustomPrompt="1"/>
          </p:nvPr>
        </p:nvSpPr>
        <p:spPr>
          <a:xfrm>
            <a:off x="4397426" y="2136371"/>
            <a:ext cx="3292475" cy="3682539"/>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p:txBody>
      </p:sp>
      <p:sp>
        <p:nvSpPr>
          <p:cNvPr id="19" name="Card 3 Header">
            <a:extLst>
              <a:ext uri="{FF2B5EF4-FFF2-40B4-BE49-F238E27FC236}">
                <a16:creationId xmlns:a16="http://schemas.microsoft.com/office/drawing/2014/main" id="{B9F34607-16FB-F845-929B-DDF4D5C95AFB}"/>
              </a:ext>
            </a:extLst>
          </p:cNvPr>
          <p:cNvSpPr>
            <a:spLocks noGrp="1"/>
          </p:cNvSpPr>
          <p:nvPr>
            <p:ph type="body" sz="quarter" idx="14" hasCustomPrompt="1"/>
          </p:nvPr>
        </p:nvSpPr>
        <p:spPr>
          <a:xfrm>
            <a:off x="8071651"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20" name="Card 3 Text">
            <a:extLst>
              <a:ext uri="{FF2B5EF4-FFF2-40B4-BE49-F238E27FC236}">
                <a16:creationId xmlns:a16="http://schemas.microsoft.com/office/drawing/2014/main" id="{E7F89A75-36DF-4149-9BB8-FCA7DE5BC724}"/>
              </a:ext>
            </a:extLst>
          </p:cNvPr>
          <p:cNvSpPr>
            <a:spLocks noGrp="1"/>
          </p:cNvSpPr>
          <p:nvPr>
            <p:ph type="body" sz="quarter" idx="15" hasCustomPrompt="1"/>
          </p:nvPr>
        </p:nvSpPr>
        <p:spPr>
          <a:xfrm>
            <a:off x="8071651" y="2136371"/>
            <a:ext cx="3292475" cy="3682539"/>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a:p>
            <a:pPr marL="285750" marR="0" lvl="0" indent="-285750" algn="l" defTabSz="457195" rtl="0" eaLnBrk="1" fontAlgn="auto" latinLnBrk="0" hangingPunct="1">
              <a:lnSpc>
                <a:spcPts val="2160"/>
              </a:lnSpc>
              <a:spcBef>
                <a:spcPts val="0"/>
              </a:spcBef>
              <a:spcAft>
                <a:spcPts val="1200"/>
              </a:spcAft>
              <a:buClrTx/>
              <a:buSzTx/>
              <a:tabLst/>
              <a:defRPr/>
            </a:pPr>
            <a:r>
              <a:rPr lang="en-US" dirty="0"/>
              <a:t>Insert your short bullet content here</a:t>
            </a:r>
          </a:p>
        </p:txBody>
      </p:sp>
      <p:pic>
        <p:nvPicPr>
          <p:cNvPr id="13" name="CT Child Icon">
            <a:extLst>
              <a:ext uri="{FF2B5EF4-FFF2-40B4-BE49-F238E27FC236}">
                <a16:creationId xmlns:a16="http://schemas.microsoft.com/office/drawing/2014/main" id="{8F8DD5F5-629A-9D4E-ABD0-D492924BE1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2784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Card Grid">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Card 1 Header">
            <a:extLst>
              <a:ext uri="{FF2B5EF4-FFF2-40B4-BE49-F238E27FC236}">
                <a16:creationId xmlns:a16="http://schemas.microsoft.com/office/drawing/2014/main" id="{69397CEC-FEE5-4A40-816E-6A5B7A5C8219}"/>
              </a:ext>
            </a:extLst>
          </p:cNvPr>
          <p:cNvSpPr>
            <a:spLocks noGrp="1"/>
          </p:cNvSpPr>
          <p:nvPr>
            <p:ph type="body" sz="quarter" idx="10" hasCustomPrompt="1"/>
          </p:nvPr>
        </p:nvSpPr>
        <p:spPr>
          <a:xfrm>
            <a:off x="723201" y="1582738"/>
            <a:ext cx="5237024" cy="513732"/>
          </a:xfrm>
          <a:solidFill>
            <a:schemeClr val="accent1"/>
          </a:solidFill>
        </p:spPr>
        <p:txBody>
          <a:bodyPr lIns="274320" rIns="274320" anchor="ctr">
            <a:normAutofit/>
          </a:bodyPr>
          <a:lstStyle>
            <a:lvl1pPr algn="ctr">
              <a:defRPr sz="1800" b="1">
                <a:solidFill>
                  <a:schemeClr val="bg1"/>
                </a:solidFill>
                <a:latin typeface="+mj-lt"/>
              </a:defRPr>
            </a:lvl1pPr>
          </a:lstStyle>
          <a:p>
            <a:pPr lvl="0"/>
            <a:r>
              <a:rPr lang="en-US" dirty="0"/>
              <a:t>Insert Text</a:t>
            </a:r>
          </a:p>
        </p:txBody>
      </p:sp>
      <p:sp>
        <p:nvSpPr>
          <p:cNvPr id="5" name="Card 1 Text">
            <a:extLst>
              <a:ext uri="{FF2B5EF4-FFF2-40B4-BE49-F238E27FC236}">
                <a16:creationId xmlns:a16="http://schemas.microsoft.com/office/drawing/2014/main" id="{75FC9DBE-0220-0E44-8AB9-14BA8B1C2297}"/>
              </a:ext>
            </a:extLst>
          </p:cNvPr>
          <p:cNvSpPr>
            <a:spLocks noGrp="1"/>
          </p:cNvSpPr>
          <p:nvPr>
            <p:ph type="body" sz="quarter" idx="11" hasCustomPrompt="1"/>
          </p:nvPr>
        </p:nvSpPr>
        <p:spPr>
          <a:xfrm>
            <a:off x="723201" y="2096470"/>
            <a:ext cx="5237024" cy="1489878"/>
          </a:xfrm>
          <a:solidFill>
            <a:schemeClr val="bg1">
              <a:lumMod val="95000"/>
            </a:schemeClr>
          </a:solidFill>
        </p:spPr>
        <p:txBody>
          <a:bodyPr lIns="274320" tIns="137160" rIns="274320">
            <a:noAutofit/>
          </a:bodyPr>
          <a:lstStyle>
            <a:lvl1pPr marL="0" marR="0" indent="0" algn="l" defTabSz="457195" rtl="0" eaLnBrk="1" fontAlgn="auto" latinLnBrk="0" hangingPunct="1">
              <a:lnSpc>
                <a:spcPts val="2160"/>
              </a:lnSpc>
              <a:spcBef>
                <a:spcPts val="0"/>
              </a:spcBef>
              <a:spcAft>
                <a:spcPts val="1200"/>
              </a:spcAft>
              <a:buClrTx/>
              <a:buSzTx/>
              <a:buFont typeface="Arial" panose="020B0604020202020204" pitchFamily="34" charset="0"/>
              <a:buNone/>
              <a:tabLst/>
              <a:defRPr sz="1800" baseline="0"/>
            </a:lvl1pPr>
          </a:lstStyle>
          <a:p>
            <a:pPr lvl="0"/>
            <a:r>
              <a:rPr lang="en-US" dirty="0"/>
              <a:t>Insert your short bullet or normal text content in this spot</a:t>
            </a:r>
          </a:p>
        </p:txBody>
      </p:sp>
      <p:sp>
        <p:nvSpPr>
          <p:cNvPr id="16" name="Card 2 Header">
            <a:extLst>
              <a:ext uri="{FF2B5EF4-FFF2-40B4-BE49-F238E27FC236}">
                <a16:creationId xmlns:a16="http://schemas.microsoft.com/office/drawing/2014/main" id="{9EDFE881-B4EA-8F42-95C6-808F86D27A4B}"/>
              </a:ext>
            </a:extLst>
          </p:cNvPr>
          <p:cNvSpPr>
            <a:spLocks noGrp="1"/>
          </p:cNvSpPr>
          <p:nvPr>
            <p:ph type="body" sz="quarter" idx="12" hasCustomPrompt="1"/>
          </p:nvPr>
        </p:nvSpPr>
        <p:spPr>
          <a:xfrm>
            <a:off x="6209601" y="1582738"/>
            <a:ext cx="5237024" cy="513732"/>
          </a:xfrm>
          <a:solidFill>
            <a:schemeClr val="accent1"/>
          </a:solidFill>
        </p:spPr>
        <p:txBody>
          <a:bodyPr lIns="274320" rIns="274320" anchor="ctr">
            <a:normAutofit/>
          </a:bodyPr>
          <a:lstStyle>
            <a:lvl1pPr algn="ctr">
              <a:defRPr sz="1800" b="1">
                <a:solidFill>
                  <a:schemeClr val="bg1"/>
                </a:solidFill>
                <a:latin typeface="+mj-lt"/>
              </a:defRPr>
            </a:lvl1pPr>
          </a:lstStyle>
          <a:p>
            <a:pPr lvl="0"/>
            <a:r>
              <a:rPr lang="en-US" dirty="0"/>
              <a:t>Insert Text</a:t>
            </a:r>
          </a:p>
        </p:txBody>
      </p:sp>
      <p:sp>
        <p:nvSpPr>
          <p:cNvPr id="21" name="Card 2 Text">
            <a:extLst>
              <a:ext uri="{FF2B5EF4-FFF2-40B4-BE49-F238E27FC236}">
                <a16:creationId xmlns:a16="http://schemas.microsoft.com/office/drawing/2014/main" id="{94953B3C-6449-E043-83F5-0BAB92D0DFE7}"/>
              </a:ext>
            </a:extLst>
          </p:cNvPr>
          <p:cNvSpPr>
            <a:spLocks noGrp="1"/>
          </p:cNvSpPr>
          <p:nvPr>
            <p:ph type="body" sz="quarter" idx="13" hasCustomPrompt="1"/>
          </p:nvPr>
        </p:nvSpPr>
        <p:spPr>
          <a:xfrm>
            <a:off x="6209601" y="2096470"/>
            <a:ext cx="5237024" cy="1489878"/>
          </a:xfrm>
          <a:solidFill>
            <a:schemeClr val="bg1">
              <a:lumMod val="95000"/>
            </a:schemeClr>
          </a:solidFill>
        </p:spPr>
        <p:txBody>
          <a:bodyPr lIns="274320" tIns="137160" rIns="274320">
            <a:noAutofit/>
          </a:bodyPr>
          <a:lstStyle>
            <a:lvl1pPr marL="0" marR="0" indent="0" algn="l" defTabSz="457195" rtl="0" eaLnBrk="1" fontAlgn="auto" latinLnBrk="0" hangingPunct="1">
              <a:lnSpc>
                <a:spcPts val="2160"/>
              </a:lnSpc>
              <a:spcBef>
                <a:spcPts val="0"/>
              </a:spcBef>
              <a:spcAft>
                <a:spcPts val="1200"/>
              </a:spcAft>
              <a:buClrTx/>
              <a:buSzTx/>
              <a:buFont typeface="Arial" panose="020B0604020202020204" pitchFamily="34" charset="0"/>
              <a:buNone/>
              <a:tabLst/>
              <a:defRPr sz="1800" baseline="0"/>
            </a:lvl1pPr>
          </a:lstStyle>
          <a:p>
            <a:pPr lvl="0"/>
            <a:r>
              <a:rPr lang="en-US" dirty="0"/>
              <a:t>Insert your short bullet or normal text content in this spot</a:t>
            </a:r>
          </a:p>
        </p:txBody>
      </p:sp>
      <p:sp>
        <p:nvSpPr>
          <p:cNvPr id="55" name="Card 3 Header">
            <a:extLst>
              <a:ext uri="{FF2B5EF4-FFF2-40B4-BE49-F238E27FC236}">
                <a16:creationId xmlns:a16="http://schemas.microsoft.com/office/drawing/2014/main" id="{CC32E118-41B5-FF46-B22D-F0481F6A96B7}"/>
              </a:ext>
            </a:extLst>
          </p:cNvPr>
          <p:cNvSpPr>
            <a:spLocks noGrp="1"/>
          </p:cNvSpPr>
          <p:nvPr>
            <p:ph type="body" sz="quarter" idx="14" hasCustomPrompt="1"/>
          </p:nvPr>
        </p:nvSpPr>
        <p:spPr>
          <a:xfrm>
            <a:off x="723201" y="3839050"/>
            <a:ext cx="5237024" cy="513732"/>
          </a:xfrm>
          <a:solidFill>
            <a:schemeClr val="accent1"/>
          </a:solidFill>
        </p:spPr>
        <p:txBody>
          <a:bodyPr lIns="274320" rIns="274320" anchor="ctr">
            <a:normAutofit/>
          </a:bodyPr>
          <a:lstStyle>
            <a:lvl1pPr algn="ctr">
              <a:defRPr sz="1800" b="1">
                <a:solidFill>
                  <a:schemeClr val="bg1"/>
                </a:solidFill>
                <a:latin typeface="+mj-lt"/>
              </a:defRPr>
            </a:lvl1pPr>
          </a:lstStyle>
          <a:p>
            <a:pPr lvl="0"/>
            <a:r>
              <a:rPr lang="en-US" dirty="0"/>
              <a:t>Insert Text</a:t>
            </a:r>
          </a:p>
        </p:txBody>
      </p:sp>
      <p:sp>
        <p:nvSpPr>
          <p:cNvPr id="56" name="Card 3 Text">
            <a:extLst>
              <a:ext uri="{FF2B5EF4-FFF2-40B4-BE49-F238E27FC236}">
                <a16:creationId xmlns:a16="http://schemas.microsoft.com/office/drawing/2014/main" id="{CA02EAED-2280-AD4C-8A74-CEC905EF8FF0}"/>
              </a:ext>
            </a:extLst>
          </p:cNvPr>
          <p:cNvSpPr>
            <a:spLocks noGrp="1"/>
          </p:cNvSpPr>
          <p:nvPr>
            <p:ph type="body" sz="quarter" idx="15" hasCustomPrompt="1"/>
          </p:nvPr>
        </p:nvSpPr>
        <p:spPr>
          <a:xfrm>
            <a:off x="723201" y="4352782"/>
            <a:ext cx="5237024" cy="1489878"/>
          </a:xfrm>
          <a:solidFill>
            <a:schemeClr val="bg1">
              <a:lumMod val="95000"/>
            </a:schemeClr>
          </a:solidFill>
        </p:spPr>
        <p:txBody>
          <a:bodyPr lIns="274320" tIns="137160" rIns="274320">
            <a:noAutofit/>
          </a:bodyPr>
          <a:lstStyle>
            <a:lvl1pPr marL="0" marR="0" indent="0" algn="l" defTabSz="457195" rtl="0" eaLnBrk="1" fontAlgn="auto" latinLnBrk="0" hangingPunct="1">
              <a:lnSpc>
                <a:spcPts val="2160"/>
              </a:lnSpc>
              <a:spcBef>
                <a:spcPts val="0"/>
              </a:spcBef>
              <a:spcAft>
                <a:spcPts val="1200"/>
              </a:spcAft>
              <a:buClrTx/>
              <a:buSzTx/>
              <a:buFont typeface="Arial" panose="020B0604020202020204" pitchFamily="34" charset="0"/>
              <a:buNone/>
              <a:tabLst/>
              <a:defRPr sz="1800" baseline="0"/>
            </a:lvl1pPr>
          </a:lstStyle>
          <a:p>
            <a:pPr lvl="0"/>
            <a:r>
              <a:rPr lang="en-US" dirty="0"/>
              <a:t>Insert your short bullet or normal text content in this spot</a:t>
            </a:r>
          </a:p>
        </p:txBody>
      </p:sp>
      <p:sp>
        <p:nvSpPr>
          <p:cNvPr id="57" name="Card 4 Header">
            <a:extLst>
              <a:ext uri="{FF2B5EF4-FFF2-40B4-BE49-F238E27FC236}">
                <a16:creationId xmlns:a16="http://schemas.microsoft.com/office/drawing/2014/main" id="{A63C7647-63F3-5D44-8E6F-369F700F0C57}"/>
              </a:ext>
            </a:extLst>
          </p:cNvPr>
          <p:cNvSpPr>
            <a:spLocks noGrp="1"/>
          </p:cNvSpPr>
          <p:nvPr>
            <p:ph type="body" sz="quarter" idx="16" hasCustomPrompt="1"/>
          </p:nvPr>
        </p:nvSpPr>
        <p:spPr>
          <a:xfrm>
            <a:off x="6209601" y="3839050"/>
            <a:ext cx="5237024" cy="513732"/>
          </a:xfrm>
          <a:solidFill>
            <a:schemeClr val="accent1"/>
          </a:solidFill>
        </p:spPr>
        <p:txBody>
          <a:bodyPr lIns="274320" rIns="274320" anchor="ctr">
            <a:normAutofit/>
          </a:bodyPr>
          <a:lstStyle>
            <a:lvl1pPr algn="ctr">
              <a:defRPr sz="1800" b="1">
                <a:solidFill>
                  <a:schemeClr val="bg1"/>
                </a:solidFill>
                <a:latin typeface="+mj-lt"/>
              </a:defRPr>
            </a:lvl1pPr>
          </a:lstStyle>
          <a:p>
            <a:pPr lvl="0"/>
            <a:r>
              <a:rPr lang="en-US" dirty="0"/>
              <a:t>Insert Text</a:t>
            </a:r>
          </a:p>
        </p:txBody>
      </p:sp>
      <p:sp>
        <p:nvSpPr>
          <p:cNvPr id="58" name="Card 4 text">
            <a:extLst>
              <a:ext uri="{FF2B5EF4-FFF2-40B4-BE49-F238E27FC236}">
                <a16:creationId xmlns:a16="http://schemas.microsoft.com/office/drawing/2014/main" id="{A90A6D6E-74E3-934C-AC24-74F8A304EC0D}"/>
              </a:ext>
            </a:extLst>
          </p:cNvPr>
          <p:cNvSpPr>
            <a:spLocks noGrp="1"/>
          </p:cNvSpPr>
          <p:nvPr>
            <p:ph type="body" sz="quarter" idx="17" hasCustomPrompt="1"/>
          </p:nvPr>
        </p:nvSpPr>
        <p:spPr>
          <a:xfrm>
            <a:off x="6209601" y="4352782"/>
            <a:ext cx="5237024" cy="1489878"/>
          </a:xfrm>
          <a:solidFill>
            <a:schemeClr val="bg1">
              <a:lumMod val="95000"/>
            </a:schemeClr>
          </a:solidFill>
        </p:spPr>
        <p:txBody>
          <a:bodyPr lIns="274320" tIns="137160" rIns="274320">
            <a:noAutofit/>
          </a:bodyPr>
          <a:lstStyle>
            <a:lvl1pPr marL="0" marR="0" indent="0" algn="l" defTabSz="457195" rtl="0" eaLnBrk="1" fontAlgn="auto" latinLnBrk="0" hangingPunct="1">
              <a:lnSpc>
                <a:spcPts val="2160"/>
              </a:lnSpc>
              <a:spcBef>
                <a:spcPts val="0"/>
              </a:spcBef>
              <a:spcAft>
                <a:spcPts val="1200"/>
              </a:spcAft>
              <a:buClrTx/>
              <a:buSzTx/>
              <a:buFont typeface="Arial" panose="020B0604020202020204" pitchFamily="34" charset="0"/>
              <a:buNone/>
              <a:tabLst/>
              <a:defRPr sz="1800" baseline="0"/>
            </a:lvl1pPr>
          </a:lstStyle>
          <a:p>
            <a:pPr lvl="0"/>
            <a:r>
              <a:rPr lang="en-US" dirty="0"/>
              <a:t>Insert your short bullet or normal text content in this spot</a:t>
            </a:r>
          </a:p>
        </p:txBody>
      </p:sp>
      <p:pic>
        <p:nvPicPr>
          <p:cNvPr id="38" name="CT Child Icon">
            <a:extLst>
              <a:ext uri="{FF2B5EF4-FFF2-40B4-BE49-F238E27FC236}">
                <a16:creationId xmlns:a16="http://schemas.microsoft.com/office/drawing/2014/main" id="{C6D385AE-F1A1-AB48-A880-F68EB2F7BE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851264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 Card Grid">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Card 1 Header">
            <a:extLst>
              <a:ext uri="{FF2B5EF4-FFF2-40B4-BE49-F238E27FC236}">
                <a16:creationId xmlns:a16="http://schemas.microsoft.com/office/drawing/2014/main" id="{69397CEC-FEE5-4A40-816E-6A5B7A5C8219}"/>
              </a:ext>
            </a:extLst>
          </p:cNvPr>
          <p:cNvSpPr>
            <a:spLocks noGrp="1"/>
          </p:cNvSpPr>
          <p:nvPr>
            <p:ph type="body" sz="quarter" idx="10" hasCustomPrompt="1"/>
          </p:nvPr>
        </p:nvSpPr>
        <p:spPr>
          <a:xfrm>
            <a:off x="723201"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5" name="Card 1 Text">
            <a:extLst>
              <a:ext uri="{FF2B5EF4-FFF2-40B4-BE49-F238E27FC236}">
                <a16:creationId xmlns:a16="http://schemas.microsoft.com/office/drawing/2014/main" id="{75FC9DBE-0220-0E44-8AB9-14BA8B1C2297}"/>
              </a:ext>
            </a:extLst>
          </p:cNvPr>
          <p:cNvSpPr>
            <a:spLocks noGrp="1"/>
          </p:cNvSpPr>
          <p:nvPr>
            <p:ph type="body" sz="quarter" idx="11" hasCustomPrompt="1"/>
          </p:nvPr>
        </p:nvSpPr>
        <p:spPr>
          <a:xfrm>
            <a:off x="723201" y="2136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sp>
        <p:nvSpPr>
          <p:cNvPr id="17" name="Card 2 Header">
            <a:extLst>
              <a:ext uri="{FF2B5EF4-FFF2-40B4-BE49-F238E27FC236}">
                <a16:creationId xmlns:a16="http://schemas.microsoft.com/office/drawing/2014/main" id="{DEBC4734-ACBE-9D44-AE88-66A6394D8263}"/>
              </a:ext>
            </a:extLst>
          </p:cNvPr>
          <p:cNvSpPr>
            <a:spLocks noGrp="1"/>
          </p:cNvSpPr>
          <p:nvPr>
            <p:ph type="body" sz="quarter" idx="12" hasCustomPrompt="1"/>
          </p:nvPr>
        </p:nvSpPr>
        <p:spPr>
          <a:xfrm>
            <a:off x="4397426"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18" name="Card 2 Text">
            <a:extLst>
              <a:ext uri="{FF2B5EF4-FFF2-40B4-BE49-F238E27FC236}">
                <a16:creationId xmlns:a16="http://schemas.microsoft.com/office/drawing/2014/main" id="{6AAE85F9-C5BF-1349-8C43-DB545C0C64D6}"/>
              </a:ext>
            </a:extLst>
          </p:cNvPr>
          <p:cNvSpPr>
            <a:spLocks noGrp="1"/>
          </p:cNvSpPr>
          <p:nvPr>
            <p:ph type="body" sz="quarter" idx="13" hasCustomPrompt="1"/>
          </p:nvPr>
        </p:nvSpPr>
        <p:spPr>
          <a:xfrm>
            <a:off x="4397426" y="2136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sp>
        <p:nvSpPr>
          <p:cNvPr id="19" name="Card 3 Header">
            <a:extLst>
              <a:ext uri="{FF2B5EF4-FFF2-40B4-BE49-F238E27FC236}">
                <a16:creationId xmlns:a16="http://schemas.microsoft.com/office/drawing/2014/main" id="{B9F34607-16FB-F845-929B-DDF4D5C95AFB}"/>
              </a:ext>
            </a:extLst>
          </p:cNvPr>
          <p:cNvSpPr>
            <a:spLocks noGrp="1"/>
          </p:cNvSpPr>
          <p:nvPr>
            <p:ph type="body" sz="quarter" idx="14" hasCustomPrompt="1"/>
          </p:nvPr>
        </p:nvSpPr>
        <p:spPr>
          <a:xfrm>
            <a:off x="8071651" y="1582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20" name="Card 3 Text">
            <a:extLst>
              <a:ext uri="{FF2B5EF4-FFF2-40B4-BE49-F238E27FC236}">
                <a16:creationId xmlns:a16="http://schemas.microsoft.com/office/drawing/2014/main" id="{E7F89A75-36DF-4149-9BB8-FCA7DE5BC724}"/>
              </a:ext>
            </a:extLst>
          </p:cNvPr>
          <p:cNvSpPr>
            <a:spLocks noGrp="1"/>
          </p:cNvSpPr>
          <p:nvPr>
            <p:ph type="body" sz="quarter" idx="15" hasCustomPrompt="1"/>
          </p:nvPr>
        </p:nvSpPr>
        <p:spPr>
          <a:xfrm>
            <a:off x="8071651" y="2136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sp>
        <p:nvSpPr>
          <p:cNvPr id="26" name="Card 4 Header">
            <a:extLst>
              <a:ext uri="{FF2B5EF4-FFF2-40B4-BE49-F238E27FC236}">
                <a16:creationId xmlns:a16="http://schemas.microsoft.com/office/drawing/2014/main" id="{9701A00B-C3EA-9B41-9661-37D0EA1E6B1C}"/>
              </a:ext>
            </a:extLst>
          </p:cNvPr>
          <p:cNvSpPr>
            <a:spLocks noGrp="1"/>
          </p:cNvSpPr>
          <p:nvPr>
            <p:ph type="body" sz="quarter" idx="16" hasCustomPrompt="1"/>
          </p:nvPr>
        </p:nvSpPr>
        <p:spPr>
          <a:xfrm>
            <a:off x="723201" y="3850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27" name="Card 4 Text">
            <a:extLst>
              <a:ext uri="{FF2B5EF4-FFF2-40B4-BE49-F238E27FC236}">
                <a16:creationId xmlns:a16="http://schemas.microsoft.com/office/drawing/2014/main" id="{2D22E44A-FB1C-3341-B57F-86B633F8823C}"/>
              </a:ext>
            </a:extLst>
          </p:cNvPr>
          <p:cNvSpPr>
            <a:spLocks noGrp="1"/>
          </p:cNvSpPr>
          <p:nvPr>
            <p:ph type="body" sz="quarter" idx="17" hasCustomPrompt="1"/>
          </p:nvPr>
        </p:nvSpPr>
        <p:spPr>
          <a:xfrm>
            <a:off x="723201" y="4404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sp>
        <p:nvSpPr>
          <p:cNvPr id="28" name="Card 5 Header">
            <a:extLst>
              <a:ext uri="{FF2B5EF4-FFF2-40B4-BE49-F238E27FC236}">
                <a16:creationId xmlns:a16="http://schemas.microsoft.com/office/drawing/2014/main" id="{8F32F0D1-6BBA-9C44-B1E6-0B70AA6F113A}"/>
              </a:ext>
            </a:extLst>
          </p:cNvPr>
          <p:cNvSpPr>
            <a:spLocks noGrp="1"/>
          </p:cNvSpPr>
          <p:nvPr>
            <p:ph type="body" sz="quarter" idx="18" hasCustomPrompt="1"/>
          </p:nvPr>
        </p:nvSpPr>
        <p:spPr>
          <a:xfrm>
            <a:off x="4397426" y="3850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29" name="Card 5 Text">
            <a:extLst>
              <a:ext uri="{FF2B5EF4-FFF2-40B4-BE49-F238E27FC236}">
                <a16:creationId xmlns:a16="http://schemas.microsoft.com/office/drawing/2014/main" id="{41858121-925B-5546-9A63-7568D93564D7}"/>
              </a:ext>
            </a:extLst>
          </p:cNvPr>
          <p:cNvSpPr>
            <a:spLocks noGrp="1"/>
          </p:cNvSpPr>
          <p:nvPr>
            <p:ph type="body" sz="quarter" idx="19" hasCustomPrompt="1"/>
          </p:nvPr>
        </p:nvSpPr>
        <p:spPr>
          <a:xfrm>
            <a:off x="4397426" y="4404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sp>
        <p:nvSpPr>
          <p:cNvPr id="30" name="Card 6 Header">
            <a:extLst>
              <a:ext uri="{FF2B5EF4-FFF2-40B4-BE49-F238E27FC236}">
                <a16:creationId xmlns:a16="http://schemas.microsoft.com/office/drawing/2014/main" id="{D0E8A775-AA6E-3B49-8C36-BCD515B3602A}"/>
              </a:ext>
            </a:extLst>
          </p:cNvPr>
          <p:cNvSpPr>
            <a:spLocks noGrp="1"/>
          </p:cNvSpPr>
          <p:nvPr>
            <p:ph type="body" sz="quarter" idx="20" hasCustomPrompt="1"/>
          </p:nvPr>
        </p:nvSpPr>
        <p:spPr>
          <a:xfrm>
            <a:off x="8071651" y="3850737"/>
            <a:ext cx="3292475" cy="548640"/>
          </a:xfrm>
          <a:solidFill>
            <a:schemeClr val="accent1"/>
          </a:solidFill>
        </p:spPr>
        <p:txBody>
          <a:bodyPr anchor="ctr"/>
          <a:lstStyle>
            <a:lvl1pPr algn="ctr">
              <a:defRPr b="1">
                <a:solidFill>
                  <a:schemeClr val="bg1"/>
                </a:solidFill>
                <a:latin typeface="+mj-lt"/>
              </a:defRPr>
            </a:lvl1pPr>
          </a:lstStyle>
          <a:p>
            <a:pPr lvl="0"/>
            <a:r>
              <a:rPr lang="en-US" dirty="0"/>
              <a:t>Insert Text</a:t>
            </a:r>
          </a:p>
        </p:txBody>
      </p:sp>
      <p:sp>
        <p:nvSpPr>
          <p:cNvPr id="31" name="Card 6 Text">
            <a:extLst>
              <a:ext uri="{FF2B5EF4-FFF2-40B4-BE49-F238E27FC236}">
                <a16:creationId xmlns:a16="http://schemas.microsoft.com/office/drawing/2014/main" id="{8893D95A-8132-8148-981D-27AB83F3F20D}"/>
              </a:ext>
            </a:extLst>
          </p:cNvPr>
          <p:cNvSpPr>
            <a:spLocks noGrp="1"/>
          </p:cNvSpPr>
          <p:nvPr>
            <p:ph type="body" sz="quarter" idx="21" hasCustomPrompt="1"/>
          </p:nvPr>
        </p:nvSpPr>
        <p:spPr>
          <a:xfrm>
            <a:off x="8071651" y="4404372"/>
            <a:ext cx="3292475" cy="1434828"/>
          </a:xfrm>
          <a:solidFill>
            <a:schemeClr val="bg1">
              <a:lumMod val="95000"/>
            </a:schemeClr>
          </a:solidFill>
        </p:spPr>
        <p:txBody>
          <a:bodyPr lIns="128016" tIns="256032">
            <a:noAutofit/>
          </a:bodyPr>
          <a:lstStyle>
            <a:lvl1pPr marL="285750" marR="0" indent="-285750" algn="l" defTabSz="457195" rtl="0" eaLnBrk="1" fontAlgn="auto" latinLnBrk="0" hangingPunct="1">
              <a:lnSpc>
                <a:spcPts val="2160"/>
              </a:lnSpc>
              <a:spcBef>
                <a:spcPts val="0"/>
              </a:spcBef>
              <a:spcAft>
                <a:spcPts val="1200"/>
              </a:spcAft>
              <a:buClrTx/>
              <a:buSzTx/>
              <a:buFont typeface="Arial" panose="020B0604020202020204" pitchFamily="34" charset="0"/>
              <a:buChar char="•"/>
              <a:tabLst/>
              <a:defRPr sz="1800" baseline="0"/>
            </a:lvl1pPr>
          </a:lstStyle>
          <a:p>
            <a:pPr lvl="0"/>
            <a:r>
              <a:rPr lang="en-US" dirty="0"/>
              <a:t>Insert your short bullet or text content here</a:t>
            </a:r>
          </a:p>
        </p:txBody>
      </p:sp>
      <p:pic>
        <p:nvPicPr>
          <p:cNvPr id="13" name="CT Child Icon">
            <a:extLst>
              <a:ext uri="{FF2B5EF4-FFF2-40B4-BE49-F238E27FC236}">
                <a16:creationId xmlns:a16="http://schemas.microsoft.com/office/drawing/2014/main" id="{8F8DD5F5-629A-9D4E-ABD0-D492924BE1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889106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 Logo with Text">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a:extLst>
              <a:ext uri="{FF2B5EF4-FFF2-40B4-BE49-F238E27FC236}">
                <a16:creationId xmlns:a16="http://schemas.microsoft.com/office/drawing/2014/main" id="{B09584CD-7EDA-0247-863C-C5F6B60785B0}"/>
              </a:ext>
            </a:extLst>
          </p:cNvPr>
          <p:cNvSpPr>
            <a:spLocks noGrp="1"/>
          </p:cNvSpPr>
          <p:nvPr>
            <p:ph type="pic" sz="quarter" idx="10"/>
          </p:nvPr>
        </p:nvSpPr>
        <p:spPr>
          <a:xfrm>
            <a:off x="609600" y="2147524"/>
            <a:ext cx="4274127" cy="2717800"/>
          </a:xfrm>
        </p:spPr>
        <p:txBody>
          <a:bodyPr/>
          <a:lstStyle/>
          <a:p>
            <a:r>
              <a:rPr lang="en-US"/>
              <a:t>Click icon to add picture</a:t>
            </a:r>
          </a:p>
        </p:txBody>
      </p:sp>
      <p:pic>
        <p:nvPicPr>
          <p:cNvPr id="13" name="CT Child Icon">
            <a:extLst>
              <a:ext uri="{FF2B5EF4-FFF2-40B4-BE49-F238E27FC236}">
                <a16:creationId xmlns:a16="http://schemas.microsoft.com/office/drawing/2014/main" id="{955F3F4B-1C9E-F643-B333-FBD8501954C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679301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3 Authors">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7374A3D-C6C0-2E43-9F36-D319CC7BF366}"/>
              </a:ext>
            </a:extLst>
          </p:cNvPr>
          <p:cNvSpPr>
            <a:spLocks noGrp="1"/>
          </p:cNvSpPr>
          <p:nvPr>
            <p:ph type="title"/>
          </p:nvPr>
        </p:nvSpPr>
        <p:spPr>
          <a:xfrm>
            <a:off x="769797" y="532896"/>
            <a:ext cx="8616964" cy="1768176"/>
          </a:xfrm>
        </p:spPr>
        <p:txBody>
          <a:bodyPr anchor="t" anchorCtr="0">
            <a:noAutofit/>
          </a:bodyPr>
          <a:lstStyle>
            <a:lvl1pPr algn="l">
              <a:lnSpc>
                <a:spcPct val="100000"/>
              </a:lnSpc>
              <a:defRPr sz="5800" baseline="0">
                <a:solidFill>
                  <a:schemeClr val="tx1"/>
                </a:solidFill>
              </a:defRPr>
            </a:lvl1pPr>
          </a:lstStyle>
          <a:p>
            <a:r>
              <a:rPr lang="en-US"/>
              <a:t>Click to edit Master title style</a:t>
            </a:r>
            <a:endParaRPr lang="en-US" dirty="0"/>
          </a:p>
        </p:txBody>
      </p:sp>
      <p:sp>
        <p:nvSpPr>
          <p:cNvPr id="9" name="Subheader">
            <a:extLst>
              <a:ext uri="{FF2B5EF4-FFF2-40B4-BE49-F238E27FC236}">
                <a16:creationId xmlns:a16="http://schemas.microsoft.com/office/drawing/2014/main" id="{5A7635B0-2E92-D54C-A905-C761E90C7021}"/>
              </a:ext>
            </a:extLst>
          </p:cNvPr>
          <p:cNvSpPr>
            <a:spLocks noGrp="1"/>
          </p:cNvSpPr>
          <p:nvPr>
            <p:ph type="body" sz="quarter" idx="11" hasCustomPrompt="1"/>
          </p:nvPr>
        </p:nvSpPr>
        <p:spPr>
          <a:xfrm>
            <a:off x="769797" y="2581429"/>
            <a:ext cx="8617119" cy="935037"/>
          </a:xfrm>
        </p:spPr>
        <p:txBody>
          <a:bodyPr>
            <a:noAutofit/>
          </a:bodyPr>
          <a:lstStyle>
            <a:lvl1pPr>
              <a:lnSpc>
                <a:spcPct val="100000"/>
              </a:lnSpc>
              <a:defRPr sz="2800"/>
            </a:lvl1pPr>
          </a:lstStyle>
          <a:p>
            <a:pPr lvl="0"/>
            <a:r>
              <a:rPr lang="en-US" dirty="0"/>
              <a:t>Click to add a </a:t>
            </a:r>
            <a:r>
              <a:rPr lang="en-US" dirty="0" err="1"/>
              <a:t>subheader</a:t>
            </a:r>
            <a:endParaRPr lang="en-US" dirty="0"/>
          </a:p>
        </p:txBody>
      </p:sp>
      <p:sp>
        <p:nvSpPr>
          <p:cNvPr id="14" name="Author 1">
            <a:extLst>
              <a:ext uri="{FF2B5EF4-FFF2-40B4-BE49-F238E27FC236}">
                <a16:creationId xmlns:a16="http://schemas.microsoft.com/office/drawing/2014/main" id="{AD51B536-810E-9942-940A-744B6C2A0CEB}"/>
              </a:ext>
            </a:extLst>
          </p:cNvPr>
          <p:cNvSpPr>
            <a:spLocks noGrp="1"/>
          </p:cNvSpPr>
          <p:nvPr>
            <p:ph type="body" sz="quarter" idx="10" hasCustomPrompt="1"/>
          </p:nvPr>
        </p:nvSpPr>
        <p:spPr>
          <a:xfrm>
            <a:off x="769942" y="3917943"/>
            <a:ext cx="2757028" cy="1111249"/>
          </a:xfrm>
        </p:spPr>
        <p:txBody>
          <a:bodyPr numCol="1" anchor="t">
            <a:noAutofit/>
          </a:bodyPr>
          <a:lstStyle>
            <a:lvl1pPr>
              <a:lnSpc>
                <a:spcPct val="100000"/>
              </a:lnSpc>
              <a:spcAft>
                <a:spcPts val="400"/>
              </a:spcAft>
              <a:defRPr sz="1800" b="0"/>
            </a:lvl1pPr>
          </a:lstStyle>
          <a:p>
            <a:pPr lvl="0"/>
            <a:r>
              <a:rPr lang="en-US" dirty="0"/>
              <a:t>Add Author 1</a:t>
            </a:r>
          </a:p>
        </p:txBody>
      </p:sp>
      <p:sp>
        <p:nvSpPr>
          <p:cNvPr id="15" name="Author 2">
            <a:extLst>
              <a:ext uri="{FF2B5EF4-FFF2-40B4-BE49-F238E27FC236}">
                <a16:creationId xmlns:a16="http://schemas.microsoft.com/office/drawing/2014/main" id="{0B1A0CDF-D68C-2940-A935-CDD7A5725ECE}"/>
              </a:ext>
            </a:extLst>
          </p:cNvPr>
          <p:cNvSpPr>
            <a:spLocks noGrp="1"/>
          </p:cNvSpPr>
          <p:nvPr>
            <p:ph type="body" sz="quarter" idx="12" hasCustomPrompt="1"/>
          </p:nvPr>
        </p:nvSpPr>
        <p:spPr>
          <a:xfrm>
            <a:off x="3687077" y="3917943"/>
            <a:ext cx="2757028" cy="1111249"/>
          </a:xfrm>
        </p:spPr>
        <p:txBody>
          <a:bodyPr numCol="1" anchor="t">
            <a:noAutofit/>
          </a:bodyPr>
          <a:lstStyle>
            <a:lvl1pPr>
              <a:lnSpc>
                <a:spcPct val="100000"/>
              </a:lnSpc>
              <a:spcAft>
                <a:spcPts val="400"/>
              </a:spcAft>
              <a:defRPr sz="1800" b="0"/>
            </a:lvl1pPr>
          </a:lstStyle>
          <a:p>
            <a:pPr lvl="0"/>
            <a:r>
              <a:rPr lang="en-US" dirty="0"/>
              <a:t>Add Author 2</a:t>
            </a:r>
          </a:p>
        </p:txBody>
      </p:sp>
      <p:sp>
        <p:nvSpPr>
          <p:cNvPr id="16" name="Author 3">
            <a:extLst>
              <a:ext uri="{FF2B5EF4-FFF2-40B4-BE49-F238E27FC236}">
                <a16:creationId xmlns:a16="http://schemas.microsoft.com/office/drawing/2014/main" id="{6612F61D-9299-6940-979A-F617D7034045}"/>
              </a:ext>
            </a:extLst>
          </p:cNvPr>
          <p:cNvSpPr>
            <a:spLocks noGrp="1"/>
          </p:cNvSpPr>
          <p:nvPr>
            <p:ph type="body" sz="quarter" idx="13" hasCustomPrompt="1"/>
          </p:nvPr>
        </p:nvSpPr>
        <p:spPr>
          <a:xfrm>
            <a:off x="6604212" y="3917943"/>
            <a:ext cx="2757028" cy="1111249"/>
          </a:xfrm>
        </p:spPr>
        <p:txBody>
          <a:bodyPr numCol="1" anchor="t">
            <a:noAutofit/>
          </a:bodyPr>
          <a:lstStyle>
            <a:lvl1pPr>
              <a:lnSpc>
                <a:spcPct val="100000"/>
              </a:lnSpc>
              <a:spcAft>
                <a:spcPts val="400"/>
              </a:spcAft>
              <a:defRPr sz="1800" b="0"/>
            </a:lvl1pPr>
          </a:lstStyle>
          <a:p>
            <a:pPr lvl="0"/>
            <a:r>
              <a:rPr lang="en-US" dirty="0"/>
              <a:t>Add Author 3</a:t>
            </a:r>
          </a:p>
        </p:txBody>
      </p:sp>
      <p:cxnSp>
        <p:nvCxnSpPr>
          <p:cNvPr id="5" name="Rule Line">
            <a:extLst>
              <a:ext uri="{FF2B5EF4-FFF2-40B4-BE49-F238E27FC236}">
                <a16:creationId xmlns:a16="http://schemas.microsoft.com/office/drawing/2014/main" id="{BF131091-A986-9D4A-9B8A-24263580DF52}"/>
              </a:ext>
              <a:ext uri="{C183D7F6-B498-43B3-948B-1728B52AA6E4}">
                <adec:decorative xmlns:adec="http://schemas.microsoft.com/office/drawing/2017/decorative" val="1"/>
              </a:ext>
            </a:extLst>
          </p:cNvPr>
          <p:cNvCxnSpPr>
            <a:cxnSpLocks/>
          </p:cNvCxnSpPr>
          <p:nvPr/>
        </p:nvCxnSpPr>
        <p:spPr>
          <a:xfrm>
            <a:off x="929407" y="5464630"/>
            <a:ext cx="10237602"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0" name="CT Child Icon">
            <a:extLst>
              <a:ext uri="{FF2B5EF4-FFF2-40B4-BE49-F238E27FC236}">
                <a16:creationId xmlns:a16="http://schemas.microsoft.com/office/drawing/2014/main" id="{567FC940-52B0-8F41-9D31-ABB1807C423D}"/>
              </a:ext>
              <a:ext uri="{C183D7F6-B498-43B3-948B-1728B52AA6E4}">
                <adec:decorative xmlns:adec="http://schemas.microsoft.com/office/drawing/2017/decorative" val="1"/>
              </a:ext>
            </a:extLst>
          </p:cNvPr>
          <p:cNvPicPr>
            <a:picLocks noChangeAspect="1"/>
          </p:cNvPicPr>
          <p:nvPr/>
        </p:nvPicPr>
        <p:blipFill rotWithShape="1">
          <a:blip r:embed="rId2">
            <a:alphaModFix amt="20000"/>
            <a:extLst>
              <a:ext uri="{28A0092B-C50C-407E-A947-70E740481C1C}">
                <a14:useLocalDpi xmlns:a14="http://schemas.microsoft.com/office/drawing/2010/main"/>
              </a:ext>
            </a:extLst>
          </a:blip>
          <a:srcRect l="-2" r="50354"/>
          <a:stretch/>
        </p:blipFill>
        <p:spPr>
          <a:xfrm>
            <a:off x="9839597" y="363294"/>
            <a:ext cx="2352404" cy="4738043"/>
          </a:xfrm>
          <a:prstGeom prst="rect">
            <a:avLst/>
          </a:prstGeom>
          <a:effectLst/>
        </p:spPr>
      </p:pic>
      <p:pic>
        <p:nvPicPr>
          <p:cNvPr id="21" name="Children's Trust Logo" descr="Children's Trust of South Carolina">
            <a:extLst>
              <a:ext uri="{FF2B5EF4-FFF2-40B4-BE49-F238E27FC236}">
                <a16:creationId xmlns:a16="http://schemas.microsoft.com/office/drawing/2014/main" id="{73633317-6CEC-EA4D-90F5-EE8EABDA5876}"/>
              </a:ext>
            </a:extLst>
          </p:cNvPr>
          <p:cNvPicPr>
            <a:picLocks noChangeAspect="1"/>
          </p:cNvPicPr>
          <p:nvPr/>
        </p:nvPicPr>
        <p:blipFill rotWithShape="1">
          <a:blip r:embed="rId3">
            <a:extLst>
              <a:ext uri="{28A0092B-C50C-407E-A947-70E740481C1C}">
                <a14:useLocalDpi xmlns:a14="http://schemas.microsoft.com/office/drawing/2010/main"/>
              </a:ext>
            </a:extLst>
          </a:blip>
          <a:srcRect l="32231" t="37551" r="32380" b="43785"/>
          <a:stretch/>
        </p:blipFill>
        <p:spPr>
          <a:xfrm>
            <a:off x="846279" y="5755943"/>
            <a:ext cx="2046251" cy="833924"/>
          </a:xfrm>
          <a:prstGeom prst="rect">
            <a:avLst/>
          </a:prstGeom>
        </p:spPr>
      </p:pic>
    </p:spTree>
    <p:extLst>
      <p:ext uri="{BB962C8B-B14F-4D97-AF65-F5344CB8AC3E}">
        <p14:creationId xmlns:p14="http://schemas.microsoft.com/office/powerpoint/2010/main" val="1044901792"/>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Icons with Subhead and Text">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Text Placeholder 1">
            <a:extLst>
              <a:ext uri="{FF2B5EF4-FFF2-40B4-BE49-F238E27FC236}">
                <a16:creationId xmlns:a16="http://schemas.microsoft.com/office/drawing/2014/main" id="{A19484E3-2A49-C84E-91C6-9E4BDA2EC988}"/>
              </a:ext>
            </a:extLst>
          </p:cNvPr>
          <p:cNvSpPr>
            <a:spLocks noGrp="1"/>
          </p:cNvSpPr>
          <p:nvPr>
            <p:ph type="body" sz="quarter" idx="10"/>
          </p:nvPr>
        </p:nvSpPr>
        <p:spPr>
          <a:xfrm>
            <a:off x="1303338" y="3857625"/>
            <a:ext cx="3626014" cy="1744663"/>
          </a:xfrm>
        </p:spPr>
        <p:txBody>
          <a:bodyPr/>
          <a:lstStyle>
            <a:lvl1pPr algn="ctr">
              <a:defRPr/>
            </a:lvl1pPr>
          </a:lstStyle>
          <a:p>
            <a:pPr lvl="0"/>
            <a:r>
              <a:rPr lang="en-US"/>
              <a:t>Click to edit Master text styles</a:t>
            </a:r>
          </a:p>
        </p:txBody>
      </p:sp>
      <p:sp>
        <p:nvSpPr>
          <p:cNvPr id="19" name="Text Placeholder 2">
            <a:extLst>
              <a:ext uri="{FF2B5EF4-FFF2-40B4-BE49-F238E27FC236}">
                <a16:creationId xmlns:a16="http://schemas.microsoft.com/office/drawing/2014/main" id="{702EEC54-F3EA-6C4A-9244-E6245ADE88A2}"/>
              </a:ext>
            </a:extLst>
          </p:cNvPr>
          <p:cNvSpPr>
            <a:spLocks noGrp="1"/>
          </p:cNvSpPr>
          <p:nvPr>
            <p:ph type="body" sz="quarter" idx="11"/>
          </p:nvPr>
        </p:nvSpPr>
        <p:spPr>
          <a:xfrm>
            <a:off x="6842290" y="3857625"/>
            <a:ext cx="3626014" cy="1744663"/>
          </a:xfrm>
        </p:spPr>
        <p:txBody>
          <a:bodyPr/>
          <a:lstStyle>
            <a:lvl1pPr algn="ctr">
              <a:defRPr/>
            </a:lvl1pPr>
          </a:lstStyle>
          <a:p>
            <a:pPr lvl="0"/>
            <a:r>
              <a:rPr lang="en-US"/>
              <a:t>Click to edit Master text styles</a:t>
            </a:r>
          </a:p>
        </p:txBody>
      </p:sp>
      <p:pic>
        <p:nvPicPr>
          <p:cNvPr id="13" name="CT Child Icon">
            <a:extLst>
              <a:ext uri="{FF2B5EF4-FFF2-40B4-BE49-F238E27FC236}">
                <a16:creationId xmlns:a16="http://schemas.microsoft.com/office/drawing/2014/main" id="{DFFD9DCA-2505-AC49-839E-6D4FBD9D35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154297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 Logo">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3044219" y="1716835"/>
            <a:ext cx="6103561" cy="3570784"/>
          </a:xfrm>
        </p:spPr>
        <p:txBody>
          <a:bodyPr/>
          <a:lstStyle>
            <a:lvl1pPr algn="ctr">
              <a:defRPr/>
            </a:lvl1pPr>
          </a:lstStyle>
          <a:p>
            <a:r>
              <a:rPr lang="en-US" dirty="0"/>
              <a:t>Click icon to add logo or picture</a:t>
            </a:r>
          </a:p>
        </p:txBody>
      </p:sp>
      <p:pic>
        <p:nvPicPr>
          <p:cNvPr id="8" name="CT Child Icon">
            <a:extLst>
              <a:ext uri="{FF2B5EF4-FFF2-40B4-BE49-F238E27FC236}">
                <a16:creationId xmlns:a16="http://schemas.microsoft.com/office/drawing/2014/main" id="{DB29C493-0E3D-C840-AC0A-5F2DC36762C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452873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Logos">
    <p:spTree>
      <p:nvGrpSpPr>
        <p:cNvPr id="1" name=""/>
        <p:cNvGrpSpPr/>
        <p:nvPr/>
      </p:nvGrpSpPr>
      <p:grpSpPr>
        <a:xfrm>
          <a:off x="0" y="0"/>
          <a:ext cx="0" cy="0"/>
          <a:chOff x="0" y="0"/>
          <a:chExt cx="0" cy="0"/>
        </a:xfrm>
      </p:grpSpPr>
      <p:sp>
        <p:nvSpPr>
          <p:cNvPr id="9" name="Title 1"/>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1556196" y="2551720"/>
            <a:ext cx="4219978" cy="2425963"/>
          </a:xfrm>
        </p:spPr>
        <p:txBody>
          <a:bodyPr/>
          <a:lstStyle>
            <a:lvl1pPr algn="ctr">
              <a:defRPr/>
            </a:lvl1pPr>
          </a:lstStyle>
          <a:p>
            <a:r>
              <a:rPr lang="en-US" dirty="0"/>
              <a:t>Click icon to add logo or picture</a:t>
            </a:r>
          </a:p>
        </p:txBody>
      </p:sp>
      <p:sp>
        <p:nvSpPr>
          <p:cNvPr id="15" name="Picture Placeholder 2">
            <a:extLst>
              <a:ext uri="{FF2B5EF4-FFF2-40B4-BE49-F238E27FC236}">
                <a16:creationId xmlns:a16="http://schemas.microsoft.com/office/drawing/2014/main" id="{ABABC463-C722-1345-9AF0-5A4F81C4906F}"/>
              </a:ext>
            </a:extLst>
          </p:cNvPr>
          <p:cNvSpPr>
            <a:spLocks noGrp="1"/>
          </p:cNvSpPr>
          <p:nvPr>
            <p:ph type="pic" sz="quarter" idx="15" hasCustomPrompt="1"/>
          </p:nvPr>
        </p:nvSpPr>
        <p:spPr>
          <a:xfrm>
            <a:off x="6392213" y="2551720"/>
            <a:ext cx="4219978" cy="2425963"/>
          </a:xfrm>
        </p:spPr>
        <p:txBody>
          <a:bodyPr/>
          <a:lstStyle>
            <a:lvl1pPr algn="ctr">
              <a:defRPr/>
            </a:lvl1pPr>
          </a:lstStyle>
          <a:p>
            <a:r>
              <a:rPr lang="en-US" dirty="0"/>
              <a:t>Click icon to add logo or picture</a:t>
            </a:r>
          </a:p>
        </p:txBody>
      </p:sp>
      <p:pic>
        <p:nvPicPr>
          <p:cNvPr id="8" name="CT Child Icon">
            <a:extLst>
              <a:ext uri="{FF2B5EF4-FFF2-40B4-BE49-F238E27FC236}">
                <a16:creationId xmlns:a16="http://schemas.microsoft.com/office/drawing/2014/main" id="{A25783F7-EC2F-CF42-8767-4FF0C370BBA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96500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 Logos with Text">
    <p:spTree>
      <p:nvGrpSpPr>
        <p:cNvPr id="1" name=""/>
        <p:cNvGrpSpPr/>
        <p:nvPr/>
      </p:nvGrpSpPr>
      <p:grpSpPr>
        <a:xfrm>
          <a:off x="0" y="0"/>
          <a:ext cx="0" cy="0"/>
          <a:chOff x="0" y="0"/>
          <a:chExt cx="0" cy="0"/>
        </a:xfrm>
      </p:grpSpPr>
      <p:sp>
        <p:nvSpPr>
          <p:cNvPr id="9" name="Title 1"/>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1207691" y="1934014"/>
            <a:ext cx="2880221" cy="2399309"/>
          </a:xfrm>
        </p:spPr>
        <p:txBody>
          <a:bodyPr/>
          <a:lstStyle>
            <a:lvl1pPr algn="ctr">
              <a:defRPr/>
            </a:lvl1pPr>
          </a:lstStyle>
          <a:p>
            <a:r>
              <a:rPr lang="en-US" dirty="0"/>
              <a:t>Click icon to add logo or picture</a:t>
            </a:r>
          </a:p>
        </p:txBody>
      </p:sp>
      <p:sp>
        <p:nvSpPr>
          <p:cNvPr id="4" name="Text Placeholder 1">
            <a:extLst>
              <a:ext uri="{FF2B5EF4-FFF2-40B4-BE49-F238E27FC236}">
                <a16:creationId xmlns:a16="http://schemas.microsoft.com/office/drawing/2014/main" id="{6FF19EAA-F0DA-B444-B7E4-32C3636FA54D}"/>
              </a:ext>
            </a:extLst>
          </p:cNvPr>
          <p:cNvSpPr>
            <a:spLocks noGrp="1"/>
          </p:cNvSpPr>
          <p:nvPr>
            <p:ph type="body" sz="quarter" idx="13"/>
          </p:nvPr>
        </p:nvSpPr>
        <p:spPr>
          <a:xfrm>
            <a:off x="1208088" y="4421188"/>
            <a:ext cx="2879725" cy="646331"/>
          </a:xfrm>
        </p:spPr>
        <p:txBody>
          <a:bodyPr>
            <a:spAutoFit/>
          </a:bodyPr>
          <a:lstStyle>
            <a:lvl1pPr algn="ctr">
              <a:defRPr sz="1800"/>
            </a:lvl1pPr>
          </a:lstStyle>
          <a:p>
            <a:pPr lvl="0"/>
            <a:r>
              <a:rPr lang="en-US"/>
              <a:t>Click to edit Master text styles</a:t>
            </a:r>
          </a:p>
        </p:txBody>
      </p:sp>
      <p:sp>
        <p:nvSpPr>
          <p:cNvPr id="22" name="Picture Placeholder 2">
            <a:extLst>
              <a:ext uri="{FF2B5EF4-FFF2-40B4-BE49-F238E27FC236}">
                <a16:creationId xmlns:a16="http://schemas.microsoft.com/office/drawing/2014/main" id="{1817845C-8132-6444-9EE7-389C2E4EE022}"/>
              </a:ext>
            </a:extLst>
          </p:cNvPr>
          <p:cNvSpPr>
            <a:spLocks noGrp="1"/>
          </p:cNvSpPr>
          <p:nvPr>
            <p:ph type="pic" sz="quarter" idx="11" hasCustomPrompt="1"/>
          </p:nvPr>
        </p:nvSpPr>
        <p:spPr>
          <a:xfrm>
            <a:off x="4580065" y="1934014"/>
            <a:ext cx="2880221" cy="2399309"/>
          </a:xfrm>
        </p:spPr>
        <p:txBody>
          <a:bodyPr/>
          <a:lstStyle>
            <a:lvl1pPr algn="ctr">
              <a:defRPr/>
            </a:lvl1pPr>
          </a:lstStyle>
          <a:p>
            <a:r>
              <a:rPr lang="en-US" dirty="0"/>
              <a:t>Click icon to add logo or picture</a:t>
            </a:r>
          </a:p>
        </p:txBody>
      </p:sp>
      <p:sp>
        <p:nvSpPr>
          <p:cNvPr id="24" name="Text Placeholder 2">
            <a:extLst>
              <a:ext uri="{FF2B5EF4-FFF2-40B4-BE49-F238E27FC236}">
                <a16:creationId xmlns:a16="http://schemas.microsoft.com/office/drawing/2014/main" id="{8E7522F5-C4AB-6446-B605-04B973CE59E5}"/>
              </a:ext>
            </a:extLst>
          </p:cNvPr>
          <p:cNvSpPr>
            <a:spLocks noGrp="1"/>
          </p:cNvSpPr>
          <p:nvPr>
            <p:ph type="body" sz="quarter" idx="14"/>
          </p:nvPr>
        </p:nvSpPr>
        <p:spPr>
          <a:xfrm>
            <a:off x="4572073" y="4421188"/>
            <a:ext cx="2879725" cy="646331"/>
          </a:xfrm>
        </p:spPr>
        <p:txBody>
          <a:bodyPr>
            <a:spAutoFit/>
          </a:bodyPr>
          <a:lstStyle>
            <a:lvl1pPr algn="ctr">
              <a:defRPr sz="1800"/>
            </a:lvl1pPr>
          </a:lstStyle>
          <a:p>
            <a:pPr lvl="0"/>
            <a:r>
              <a:rPr lang="en-US"/>
              <a:t>Click to edit Master text styles</a:t>
            </a:r>
          </a:p>
        </p:txBody>
      </p:sp>
      <p:sp>
        <p:nvSpPr>
          <p:cNvPr id="23" name="Picture Placeholder 3">
            <a:extLst>
              <a:ext uri="{FF2B5EF4-FFF2-40B4-BE49-F238E27FC236}">
                <a16:creationId xmlns:a16="http://schemas.microsoft.com/office/drawing/2014/main" id="{140FDDA0-4EE7-C444-A821-C579219C9E2A}"/>
              </a:ext>
            </a:extLst>
          </p:cNvPr>
          <p:cNvSpPr>
            <a:spLocks noGrp="1"/>
          </p:cNvSpPr>
          <p:nvPr>
            <p:ph type="pic" sz="quarter" idx="12" hasCustomPrompt="1"/>
          </p:nvPr>
        </p:nvSpPr>
        <p:spPr>
          <a:xfrm>
            <a:off x="7985995" y="1934014"/>
            <a:ext cx="2880221" cy="2399309"/>
          </a:xfrm>
        </p:spPr>
        <p:txBody>
          <a:bodyPr/>
          <a:lstStyle>
            <a:lvl1pPr algn="ctr">
              <a:defRPr/>
            </a:lvl1pPr>
          </a:lstStyle>
          <a:p>
            <a:r>
              <a:rPr lang="en-US" dirty="0"/>
              <a:t>Click icon to add logo or picture</a:t>
            </a:r>
          </a:p>
        </p:txBody>
      </p:sp>
      <p:sp>
        <p:nvSpPr>
          <p:cNvPr id="25" name="Text Placeholder 3">
            <a:extLst>
              <a:ext uri="{FF2B5EF4-FFF2-40B4-BE49-F238E27FC236}">
                <a16:creationId xmlns:a16="http://schemas.microsoft.com/office/drawing/2014/main" id="{E7AF7635-8123-4240-B0FC-DD343BB0C891}"/>
              </a:ext>
            </a:extLst>
          </p:cNvPr>
          <p:cNvSpPr>
            <a:spLocks noGrp="1"/>
          </p:cNvSpPr>
          <p:nvPr>
            <p:ph type="body" sz="quarter" idx="15"/>
          </p:nvPr>
        </p:nvSpPr>
        <p:spPr>
          <a:xfrm>
            <a:off x="7978003" y="4421188"/>
            <a:ext cx="2879725" cy="646331"/>
          </a:xfrm>
        </p:spPr>
        <p:txBody>
          <a:bodyPr>
            <a:spAutoFit/>
          </a:bodyPr>
          <a:lstStyle>
            <a:lvl1pPr algn="ctr">
              <a:defRPr sz="1800"/>
            </a:lvl1pPr>
          </a:lstStyle>
          <a:p>
            <a:pPr lvl="0"/>
            <a:r>
              <a:rPr lang="en-US"/>
              <a:t>Click to edit Master text styles</a:t>
            </a:r>
          </a:p>
        </p:txBody>
      </p:sp>
      <p:pic>
        <p:nvPicPr>
          <p:cNvPr id="15" name="CT Child Icon">
            <a:extLst>
              <a:ext uri="{FF2B5EF4-FFF2-40B4-BE49-F238E27FC236}">
                <a16:creationId xmlns:a16="http://schemas.microsoft.com/office/drawing/2014/main" id="{A6E90D0B-3512-F54E-A2B6-415C42DD12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804752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 Logos">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1556196" y="1721034"/>
            <a:ext cx="4219978" cy="1835324"/>
          </a:xfrm>
        </p:spPr>
        <p:txBody>
          <a:bodyPr/>
          <a:lstStyle>
            <a:lvl1pPr algn="ctr">
              <a:defRPr/>
            </a:lvl1pPr>
          </a:lstStyle>
          <a:p>
            <a:r>
              <a:rPr lang="en-US" dirty="0"/>
              <a:t>Click icon to add logo or picture</a:t>
            </a:r>
          </a:p>
        </p:txBody>
      </p:sp>
      <p:sp>
        <p:nvSpPr>
          <p:cNvPr id="15" name="Picture Placeholder 2">
            <a:extLst>
              <a:ext uri="{FF2B5EF4-FFF2-40B4-BE49-F238E27FC236}">
                <a16:creationId xmlns:a16="http://schemas.microsoft.com/office/drawing/2014/main" id="{ABABC463-C722-1345-9AF0-5A4F81C4906F}"/>
              </a:ext>
            </a:extLst>
          </p:cNvPr>
          <p:cNvSpPr>
            <a:spLocks noGrp="1"/>
          </p:cNvSpPr>
          <p:nvPr>
            <p:ph type="pic" sz="quarter" idx="15" hasCustomPrompt="1"/>
          </p:nvPr>
        </p:nvSpPr>
        <p:spPr>
          <a:xfrm>
            <a:off x="6392213" y="1721034"/>
            <a:ext cx="4219978" cy="1835324"/>
          </a:xfrm>
        </p:spPr>
        <p:txBody>
          <a:bodyPr/>
          <a:lstStyle>
            <a:lvl1pPr algn="ctr">
              <a:defRPr/>
            </a:lvl1pPr>
          </a:lstStyle>
          <a:p>
            <a:r>
              <a:rPr lang="en-US" dirty="0"/>
              <a:t>Click icon to add logo or picture</a:t>
            </a:r>
          </a:p>
        </p:txBody>
      </p:sp>
      <p:sp>
        <p:nvSpPr>
          <p:cNvPr id="49" name="Picture Placeholder 3">
            <a:extLst>
              <a:ext uri="{FF2B5EF4-FFF2-40B4-BE49-F238E27FC236}">
                <a16:creationId xmlns:a16="http://schemas.microsoft.com/office/drawing/2014/main" id="{96A43AF4-66B1-9046-9661-5A6540DC2E1D}"/>
              </a:ext>
            </a:extLst>
          </p:cNvPr>
          <p:cNvSpPr>
            <a:spLocks noGrp="1"/>
          </p:cNvSpPr>
          <p:nvPr>
            <p:ph type="pic" sz="quarter" idx="14" hasCustomPrompt="1"/>
          </p:nvPr>
        </p:nvSpPr>
        <p:spPr>
          <a:xfrm>
            <a:off x="1556196" y="3851171"/>
            <a:ext cx="4219978" cy="1835324"/>
          </a:xfrm>
        </p:spPr>
        <p:txBody>
          <a:bodyPr/>
          <a:lstStyle>
            <a:lvl1pPr algn="ctr">
              <a:defRPr/>
            </a:lvl1pPr>
          </a:lstStyle>
          <a:p>
            <a:r>
              <a:rPr lang="en-US" dirty="0"/>
              <a:t>Click icon to add logo or picture</a:t>
            </a:r>
          </a:p>
        </p:txBody>
      </p:sp>
      <p:sp>
        <p:nvSpPr>
          <p:cNvPr id="16" name="Picture Placeholder 4">
            <a:extLst>
              <a:ext uri="{FF2B5EF4-FFF2-40B4-BE49-F238E27FC236}">
                <a16:creationId xmlns:a16="http://schemas.microsoft.com/office/drawing/2014/main" id="{303BEA6A-FDEE-5841-909A-DE77E55978F7}"/>
              </a:ext>
            </a:extLst>
          </p:cNvPr>
          <p:cNvSpPr>
            <a:spLocks noGrp="1"/>
          </p:cNvSpPr>
          <p:nvPr>
            <p:ph type="pic" sz="quarter" idx="16" hasCustomPrompt="1"/>
          </p:nvPr>
        </p:nvSpPr>
        <p:spPr>
          <a:xfrm>
            <a:off x="6392213" y="3851171"/>
            <a:ext cx="4219978" cy="1835324"/>
          </a:xfrm>
        </p:spPr>
        <p:txBody>
          <a:bodyPr/>
          <a:lstStyle>
            <a:lvl1pPr algn="ctr">
              <a:defRPr/>
            </a:lvl1pPr>
          </a:lstStyle>
          <a:p>
            <a:r>
              <a:rPr lang="en-US" dirty="0"/>
              <a:t>Click icon to add logo or picture</a:t>
            </a:r>
          </a:p>
        </p:txBody>
      </p:sp>
      <p:pic>
        <p:nvPicPr>
          <p:cNvPr id="10" name="CT Child Icon">
            <a:extLst>
              <a:ext uri="{FF2B5EF4-FFF2-40B4-BE49-F238E27FC236}">
                <a16:creationId xmlns:a16="http://schemas.microsoft.com/office/drawing/2014/main" id="{FC5050F6-22C0-AB41-87B5-0A1FD6A2333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125890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 Logos">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731517" y="1721034"/>
            <a:ext cx="3027305" cy="1835324"/>
          </a:xfrm>
        </p:spPr>
        <p:txBody>
          <a:bodyPr/>
          <a:lstStyle>
            <a:lvl1pPr algn="ctr">
              <a:defRPr/>
            </a:lvl1pPr>
          </a:lstStyle>
          <a:p>
            <a:r>
              <a:rPr lang="en-US" dirty="0"/>
              <a:t>Click icon to add logo or picture</a:t>
            </a:r>
          </a:p>
        </p:txBody>
      </p:sp>
      <p:sp>
        <p:nvSpPr>
          <p:cNvPr id="15" name="Picture Placeholder 2">
            <a:extLst>
              <a:ext uri="{FF2B5EF4-FFF2-40B4-BE49-F238E27FC236}">
                <a16:creationId xmlns:a16="http://schemas.microsoft.com/office/drawing/2014/main" id="{3F689442-09D5-594E-B071-FB9995E9AD8E}"/>
              </a:ext>
            </a:extLst>
          </p:cNvPr>
          <p:cNvSpPr>
            <a:spLocks noGrp="1"/>
          </p:cNvSpPr>
          <p:nvPr>
            <p:ph type="pic" sz="quarter" idx="15" hasCustomPrompt="1"/>
          </p:nvPr>
        </p:nvSpPr>
        <p:spPr>
          <a:xfrm>
            <a:off x="4550899" y="1721034"/>
            <a:ext cx="3027305" cy="1835324"/>
          </a:xfrm>
        </p:spPr>
        <p:txBody>
          <a:bodyPr/>
          <a:lstStyle>
            <a:lvl1pPr algn="ctr">
              <a:defRPr/>
            </a:lvl1pPr>
          </a:lstStyle>
          <a:p>
            <a:r>
              <a:rPr lang="en-US" dirty="0"/>
              <a:t>Click icon to add logo or picture</a:t>
            </a:r>
          </a:p>
        </p:txBody>
      </p:sp>
      <p:sp>
        <p:nvSpPr>
          <p:cNvPr id="18" name="Picture Placeholder 3">
            <a:extLst>
              <a:ext uri="{FF2B5EF4-FFF2-40B4-BE49-F238E27FC236}">
                <a16:creationId xmlns:a16="http://schemas.microsoft.com/office/drawing/2014/main" id="{A897EB6F-06EB-0249-853C-448AA537BE92}"/>
              </a:ext>
            </a:extLst>
          </p:cNvPr>
          <p:cNvSpPr>
            <a:spLocks noGrp="1"/>
          </p:cNvSpPr>
          <p:nvPr>
            <p:ph type="pic" sz="quarter" idx="17" hasCustomPrompt="1"/>
          </p:nvPr>
        </p:nvSpPr>
        <p:spPr>
          <a:xfrm>
            <a:off x="8342143" y="1721034"/>
            <a:ext cx="3027305" cy="1835324"/>
          </a:xfrm>
        </p:spPr>
        <p:txBody>
          <a:bodyPr/>
          <a:lstStyle>
            <a:lvl1pPr algn="ctr">
              <a:defRPr/>
            </a:lvl1pPr>
          </a:lstStyle>
          <a:p>
            <a:r>
              <a:rPr lang="en-US" dirty="0"/>
              <a:t>Click icon to add logo or picture</a:t>
            </a:r>
          </a:p>
        </p:txBody>
      </p:sp>
      <p:sp>
        <p:nvSpPr>
          <p:cNvPr id="49" name="Picture Placeholder 4">
            <a:extLst>
              <a:ext uri="{FF2B5EF4-FFF2-40B4-BE49-F238E27FC236}">
                <a16:creationId xmlns:a16="http://schemas.microsoft.com/office/drawing/2014/main" id="{96A43AF4-66B1-9046-9661-5A6540DC2E1D}"/>
              </a:ext>
            </a:extLst>
          </p:cNvPr>
          <p:cNvSpPr>
            <a:spLocks noGrp="1"/>
          </p:cNvSpPr>
          <p:nvPr>
            <p:ph type="pic" sz="quarter" idx="14" hasCustomPrompt="1"/>
          </p:nvPr>
        </p:nvSpPr>
        <p:spPr>
          <a:xfrm>
            <a:off x="731517" y="3956681"/>
            <a:ext cx="3027305" cy="1835324"/>
          </a:xfrm>
        </p:spPr>
        <p:txBody>
          <a:bodyPr/>
          <a:lstStyle>
            <a:lvl1pPr algn="ctr">
              <a:defRPr/>
            </a:lvl1pPr>
          </a:lstStyle>
          <a:p>
            <a:r>
              <a:rPr lang="en-US" dirty="0"/>
              <a:t>Click icon to add logo or picture</a:t>
            </a:r>
          </a:p>
        </p:txBody>
      </p:sp>
      <p:sp>
        <p:nvSpPr>
          <p:cNvPr id="16" name="Picture Placeholder 5">
            <a:extLst>
              <a:ext uri="{FF2B5EF4-FFF2-40B4-BE49-F238E27FC236}">
                <a16:creationId xmlns:a16="http://schemas.microsoft.com/office/drawing/2014/main" id="{FB5CCFE3-AF04-C943-8932-B4AABE789D81}"/>
              </a:ext>
            </a:extLst>
          </p:cNvPr>
          <p:cNvSpPr>
            <a:spLocks noGrp="1"/>
          </p:cNvSpPr>
          <p:nvPr>
            <p:ph type="pic" sz="quarter" idx="16" hasCustomPrompt="1"/>
          </p:nvPr>
        </p:nvSpPr>
        <p:spPr>
          <a:xfrm>
            <a:off x="4550899" y="3956681"/>
            <a:ext cx="3027305" cy="1835324"/>
          </a:xfrm>
        </p:spPr>
        <p:txBody>
          <a:bodyPr/>
          <a:lstStyle>
            <a:lvl1pPr algn="ctr">
              <a:defRPr/>
            </a:lvl1pPr>
          </a:lstStyle>
          <a:p>
            <a:r>
              <a:rPr lang="en-US" dirty="0"/>
              <a:t>Click icon to add logo or picture</a:t>
            </a:r>
          </a:p>
        </p:txBody>
      </p:sp>
      <p:sp>
        <p:nvSpPr>
          <p:cNvPr id="19" name="Picture Placeholder 6">
            <a:extLst>
              <a:ext uri="{FF2B5EF4-FFF2-40B4-BE49-F238E27FC236}">
                <a16:creationId xmlns:a16="http://schemas.microsoft.com/office/drawing/2014/main" id="{0D3B06FB-9DA2-6248-8F2B-8A13AE21C688}"/>
              </a:ext>
            </a:extLst>
          </p:cNvPr>
          <p:cNvSpPr>
            <a:spLocks noGrp="1"/>
          </p:cNvSpPr>
          <p:nvPr>
            <p:ph type="pic" sz="quarter" idx="18" hasCustomPrompt="1"/>
          </p:nvPr>
        </p:nvSpPr>
        <p:spPr>
          <a:xfrm>
            <a:off x="8342143" y="3956681"/>
            <a:ext cx="3027305" cy="1835324"/>
          </a:xfrm>
        </p:spPr>
        <p:txBody>
          <a:bodyPr/>
          <a:lstStyle>
            <a:lvl1pPr algn="ctr">
              <a:defRPr/>
            </a:lvl1pPr>
          </a:lstStyle>
          <a:p>
            <a:r>
              <a:rPr lang="en-US" dirty="0"/>
              <a:t>Click icon to add logo or picture</a:t>
            </a:r>
          </a:p>
        </p:txBody>
      </p:sp>
      <p:pic>
        <p:nvPicPr>
          <p:cNvPr id="17" name="CT Child Icon">
            <a:extLst>
              <a:ext uri="{FF2B5EF4-FFF2-40B4-BE49-F238E27FC236}">
                <a16:creationId xmlns:a16="http://schemas.microsoft.com/office/drawing/2014/main" id="{35D99F0D-5E2C-C246-AFB8-F4978FEB439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014751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8 Logos">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609599" y="1721034"/>
            <a:ext cx="2518065" cy="1835324"/>
          </a:xfrm>
        </p:spPr>
        <p:txBody>
          <a:bodyPr/>
          <a:lstStyle>
            <a:lvl1pPr algn="ctr">
              <a:defRPr/>
            </a:lvl1pPr>
          </a:lstStyle>
          <a:p>
            <a:r>
              <a:rPr lang="en-US" dirty="0"/>
              <a:t>Click icon to add logo or picture</a:t>
            </a:r>
          </a:p>
        </p:txBody>
      </p:sp>
      <p:sp>
        <p:nvSpPr>
          <p:cNvPr id="46" name="Picture Placeholder 2">
            <a:extLst>
              <a:ext uri="{FF2B5EF4-FFF2-40B4-BE49-F238E27FC236}">
                <a16:creationId xmlns:a16="http://schemas.microsoft.com/office/drawing/2014/main" id="{0629087F-DCF1-2844-B625-A1CB8249E83F}"/>
              </a:ext>
            </a:extLst>
          </p:cNvPr>
          <p:cNvSpPr>
            <a:spLocks noGrp="1"/>
          </p:cNvSpPr>
          <p:nvPr>
            <p:ph type="pic" sz="quarter" idx="11" hasCustomPrompt="1"/>
          </p:nvPr>
        </p:nvSpPr>
        <p:spPr>
          <a:xfrm>
            <a:off x="3403024" y="1721034"/>
            <a:ext cx="2518065" cy="1835324"/>
          </a:xfrm>
        </p:spPr>
        <p:txBody>
          <a:bodyPr/>
          <a:lstStyle>
            <a:lvl1pPr algn="ctr">
              <a:defRPr/>
            </a:lvl1pPr>
          </a:lstStyle>
          <a:p>
            <a:r>
              <a:rPr lang="en-US" dirty="0"/>
              <a:t>Click icon to add logo or picture</a:t>
            </a:r>
          </a:p>
        </p:txBody>
      </p:sp>
      <p:sp>
        <p:nvSpPr>
          <p:cNvPr id="47" name="Picture Placeholder 3">
            <a:extLst>
              <a:ext uri="{FF2B5EF4-FFF2-40B4-BE49-F238E27FC236}">
                <a16:creationId xmlns:a16="http://schemas.microsoft.com/office/drawing/2014/main" id="{51414034-5AD0-2E49-9D7D-6FDA161346EB}"/>
              </a:ext>
            </a:extLst>
          </p:cNvPr>
          <p:cNvSpPr>
            <a:spLocks noGrp="1"/>
          </p:cNvSpPr>
          <p:nvPr>
            <p:ph type="pic" sz="quarter" idx="12" hasCustomPrompt="1"/>
          </p:nvPr>
        </p:nvSpPr>
        <p:spPr>
          <a:xfrm>
            <a:off x="6270912" y="1721034"/>
            <a:ext cx="2518065" cy="1835324"/>
          </a:xfrm>
        </p:spPr>
        <p:txBody>
          <a:bodyPr/>
          <a:lstStyle>
            <a:lvl1pPr algn="ctr">
              <a:defRPr/>
            </a:lvl1pPr>
          </a:lstStyle>
          <a:p>
            <a:r>
              <a:rPr lang="en-US" dirty="0"/>
              <a:t>Click icon to add logo or picture</a:t>
            </a:r>
          </a:p>
        </p:txBody>
      </p:sp>
      <p:sp>
        <p:nvSpPr>
          <p:cNvPr id="48" name="Picture Placeholder 4">
            <a:extLst>
              <a:ext uri="{FF2B5EF4-FFF2-40B4-BE49-F238E27FC236}">
                <a16:creationId xmlns:a16="http://schemas.microsoft.com/office/drawing/2014/main" id="{5982830D-C078-164B-91FA-415FFFA1DCAD}"/>
              </a:ext>
            </a:extLst>
          </p:cNvPr>
          <p:cNvSpPr>
            <a:spLocks noGrp="1"/>
          </p:cNvSpPr>
          <p:nvPr>
            <p:ph type="pic" sz="quarter" idx="13" hasCustomPrompt="1"/>
          </p:nvPr>
        </p:nvSpPr>
        <p:spPr>
          <a:xfrm>
            <a:off x="9064335" y="1721034"/>
            <a:ext cx="2518065" cy="1835324"/>
          </a:xfrm>
        </p:spPr>
        <p:txBody>
          <a:bodyPr/>
          <a:lstStyle>
            <a:lvl1pPr algn="ctr">
              <a:defRPr/>
            </a:lvl1pPr>
          </a:lstStyle>
          <a:p>
            <a:r>
              <a:rPr lang="en-US" dirty="0"/>
              <a:t>Click icon to add logo or picture</a:t>
            </a:r>
          </a:p>
        </p:txBody>
      </p:sp>
      <p:sp>
        <p:nvSpPr>
          <p:cNvPr id="49" name="Picture Placeholder 5">
            <a:extLst>
              <a:ext uri="{FF2B5EF4-FFF2-40B4-BE49-F238E27FC236}">
                <a16:creationId xmlns:a16="http://schemas.microsoft.com/office/drawing/2014/main" id="{96A43AF4-66B1-9046-9661-5A6540DC2E1D}"/>
              </a:ext>
            </a:extLst>
          </p:cNvPr>
          <p:cNvSpPr>
            <a:spLocks noGrp="1"/>
          </p:cNvSpPr>
          <p:nvPr>
            <p:ph type="pic" sz="quarter" idx="14" hasCustomPrompt="1"/>
          </p:nvPr>
        </p:nvSpPr>
        <p:spPr>
          <a:xfrm>
            <a:off x="609599" y="3851171"/>
            <a:ext cx="2518065" cy="1835324"/>
          </a:xfrm>
        </p:spPr>
        <p:txBody>
          <a:bodyPr/>
          <a:lstStyle>
            <a:lvl1pPr algn="ctr">
              <a:defRPr/>
            </a:lvl1pPr>
          </a:lstStyle>
          <a:p>
            <a:r>
              <a:rPr lang="en-US" dirty="0"/>
              <a:t>Click icon to add logo or picture</a:t>
            </a:r>
          </a:p>
        </p:txBody>
      </p:sp>
      <p:sp>
        <p:nvSpPr>
          <p:cNvPr id="50" name="Picture Placeholder 6">
            <a:extLst>
              <a:ext uri="{FF2B5EF4-FFF2-40B4-BE49-F238E27FC236}">
                <a16:creationId xmlns:a16="http://schemas.microsoft.com/office/drawing/2014/main" id="{216BB780-162B-2941-9C4A-B327B279DE7F}"/>
              </a:ext>
            </a:extLst>
          </p:cNvPr>
          <p:cNvSpPr>
            <a:spLocks noGrp="1"/>
          </p:cNvSpPr>
          <p:nvPr>
            <p:ph type="pic" sz="quarter" idx="15" hasCustomPrompt="1"/>
          </p:nvPr>
        </p:nvSpPr>
        <p:spPr>
          <a:xfrm>
            <a:off x="3403024" y="3851171"/>
            <a:ext cx="2518065" cy="1835324"/>
          </a:xfrm>
        </p:spPr>
        <p:txBody>
          <a:bodyPr/>
          <a:lstStyle>
            <a:lvl1pPr algn="ctr">
              <a:defRPr/>
            </a:lvl1pPr>
          </a:lstStyle>
          <a:p>
            <a:r>
              <a:rPr lang="en-US" dirty="0"/>
              <a:t>Click icon to add logo or picture</a:t>
            </a:r>
          </a:p>
        </p:txBody>
      </p:sp>
      <p:sp>
        <p:nvSpPr>
          <p:cNvPr id="51" name="Picture Placeholder 7">
            <a:extLst>
              <a:ext uri="{FF2B5EF4-FFF2-40B4-BE49-F238E27FC236}">
                <a16:creationId xmlns:a16="http://schemas.microsoft.com/office/drawing/2014/main" id="{74D2A871-C842-3D40-9D86-FA1EA24FDF47}"/>
              </a:ext>
            </a:extLst>
          </p:cNvPr>
          <p:cNvSpPr>
            <a:spLocks noGrp="1"/>
          </p:cNvSpPr>
          <p:nvPr>
            <p:ph type="pic" sz="quarter" idx="16" hasCustomPrompt="1"/>
          </p:nvPr>
        </p:nvSpPr>
        <p:spPr>
          <a:xfrm>
            <a:off x="6270912" y="3851171"/>
            <a:ext cx="2518065" cy="1835324"/>
          </a:xfrm>
        </p:spPr>
        <p:txBody>
          <a:bodyPr/>
          <a:lstStyle>
            <a:lvl1pPr algn="ctr">
              <a:defRPr/>
            </a:lvl1pPr>
          </a:lstStyle>
          <a:p>
            <a:r>
              <a:rPr lang="en-US" dirty="0"/>
              <a:t>Click icon to add logo or picture</a:t>
            </a:r>
          </a:p>
        </p:txBody>
      </p:sp>
      <p:sp>
        <p:nvSpPr>
          <p:cNvPr id="52" name="Picture Placeholder 8">
            <a:extLst>
              <a:ext uri="{FF2B5EF4-FFF2-40B4-BE49-F238E27FC236}">
                <a16:creationId xmlns:a16="http://schemas.microsoft.com/office/drawing/2014/main" id="{9A4A2F29-2E15-684C-9850-F1CA02A0F770}"/>
              </a:ext>
            </a:extLst>
          </p:cNvPr>
          <p:cNvSpPr>
            <a:spLocks noGrp="1"/>
          </p:cNvSpPr>
          <p:nvPr>
            <p:ph type="pic" sz="quarter" idx="17" hasCustomPrompt="1"/>
          </p:nvPr>
        </p:nvSpPr>
        <p:spPr>
          <a:xfrm>
            <a:off x="9064335" y="3851171"/>
            <a:ext cx="2518065" cy="1835324"/>
          </a:xfrm>
        </p:spPr>
        <p:txBody>
          <a:bodyPr/>
          <a:lstStyle>
            <a:lvl1pPr algn="ctr">
              <a:defRPr/>
            </a:lvl1pPr>
          </a:lstStyle>
          <a:p>
            <a:r>
              <a:rPr lang="en-US" dirty="0"/>
              <a:t>Click icon to add logo or picture</a:t>
            </a:r>
          </a:p>
        </p:txBody>
      </p:sp>
      <p:pic>
        <p:nvPicPr>
          <p:cNvPr id="17" name="Graphic 16">
            <a:extLst>
              <a:ext uri="{FF2B5EF4-FFF2-40B4-BE49-F238E27FC236}">
                <a16:creationId xmlns:a16="http://schemas.microsoft.com/office/drawing/2014/main" id="{35D99F0D-5E2C-C246-AFB8-F4978FEB439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4852122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0 Logos">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B09584CD-7EDA-0247-863C-C5F6B60785B0}"/>
              </a:ext>
            </a:extLst>
          </p:cNvPr>
          <p:cNvSpPr>
            <a:spLocks noGrp="1"/>
          </p:cNvSpPr>
          <p:nvPr>
            <p:ph type="pic" sz="quarter" idx="10" hasCustomPrompt="1"/>
          </p:nvPr>
        </p:nvSpPr>
        <p:spPr>
          <a:xfrm>
            <a:off x="396290" y="2037557"/>
            <a:ext cx="2008401" cy="1296485"/>
          </a:xfrm>
        </p:spPr>
        <p:txBody>
          <a:bodyPr/>
          <a:lstStyle>
            <a:lvl1pPr algn="ctr">
              <a:defRPr/>
            </a:lvl1pPr>
          </a:lstStyle>
          <a:p>
            <a:r>
              <a:rPr lang="en-US" dirty="0"/>
              <a:t>Click icon to add logo or picture</a:t>
            </a:r>
          </a:p>
        </p:txBody>
      </p:sp>
      <p:sp>
        <p:nvSpPr>
          <p:cNvPr id="15" name="Picture Placeholder 2">
            <a:extLst>
              <a:ext uri="{FF2B5EF4-FFF2-40B4-BE49-F238E27FC236}">
                <a16:creationId xmlns:a16="http://schemas.microsoft.com/office/drawing/2014/main" id="{F2F24416-9E29-7D49-809A-AF2025FEF54B}"/>
              </a:ext>
            </a:extLst>
          </p:cNvPr>
          <p:cNvSpPr>
            <a:spLocks noGrp="1"/>
          </p:cNvSpPr>
          <p:nvPr>
            <p:ph type="pic" sz="quarter" idx="18" hasCustomPrompt="1"/>
          </p:nvPr>
        </p:nvSpPr>
        <p:spPr>
          <a:xfrm>
            <a:off x="2738560" y="2037557"/>
            <a:ext cx="2008401" cy="1296485"/>
          </a:xfrm>
        </p:spPr>
        <p:txBody>
          <a:bodyPr/>
          <a:lstStyle>
            <a:lvl1pPr algn="ctr">
              <a:defRPr/>
            </a:lvl1pPr>
          </a:lstStyle>
          <a:p>
            <a:r>
              <a:rPr lang="en-US" dirty="0"/>
              <a:t>Click icon to add logo or picture</a:t>
            </a:r>
          </a:p>
        </p:txBody>
      </p:sp>
      <p:sp>
        <p:nvSpPr>
          <p:cNvPr id="16" name="Picture Placeholder 3">
            <a:extLst>
              <a:ext uri="{FF2B5EF4-FFF2-40B4-BE49-F238E27FC236}">
                <a16:creationId xmlns:a16="http://schemas.microsoft.com/office/drawing/2014/main" id="{BDC00B95-C794-F44F-9BEB-A790929C350B}"/>
              </a:ext>
            </a:extLst>
          </p:cNvPr>
          <p:cNvSpPr>
            <a:spLocks noGrp="1"/>
          </p:cNvSpPr>
          <p:nvPr>
            <p:ph type="pic" sz="quarter" idx="19" hasCustomPrompt="1"/>
          </p:nvPr>
        </p:nvSpPr>
        <p:spPr>
          <a:xfrm>
            <a:off x="5080830" y="2037557"/>
            <a:ext cx="2008401" cy="1296485"/>
          </a:xfrm>
        </p:spPr>
        <p:txBody>
          <a:bodyPr/>
          <a:lstStyle>
            <a:lvl1pPr algn="ctr">
              <a:defRPr/>
            </a:lvl1pPr>
          </a:lstStyle>
          <a:p>
            <a:r>
              <a:rPr lang="en-US" dirty="0"/>
              <a:t>Click icon to add logo or picture</a:t>
            </a:r>
          </a:p>
        </p:txBody>
      </p:sp>
      <p:sp>
        <p:nvSpPr>
          <p:cNvPr id="18" name="Picture Placeholder 4">
            <a:extLst>
              <a:ext uri="{FF2B5EF4-FFF2-40B4-BE49-F238E27FC236}">
                <a16:creationId xmlns:a16="http://schemas.microsoft.com/office/drawing/2014/main" id="{74F5F3BD-9D03-E747-B65A-2DB5B51BAD2E}"/>
              </a:ext>
            </a:extLst>
          </p:cNvPr>
          <p:cNvSpPr>
            <a:spLocks noGrp="1"/>
          </p:cNvSpPr>
          <p:nvPr>
            <p:ph type="pic" sz="quarter" idx="20" hasCustomPrompt="1"/>
          </p:nvPr>
        </p:nvSpPr>
        <p:spPr>
          <a:xfrm>
            <a:off x="7423100" y="2037557"/>
            <a:ext cx="2008401" cy="1296485"/>
          </a:xfrm>
        </p:spPr>
        <p:txBody>
          <a:bodyPr/>
          <a:lstStyle>
            <a:lvl1pPr algn="ctr">
              <a:defRPr/>
            </a:lvl1pPr>
          </a:lstStyle>
          <a:p>
            <a:r>
              <a:rPr lang="en-US" dirty="0"/>
              <a:t>Click icon to add logo or picture</a:t>
            </a:r>
          </a:p>
        </p:txBody>
      </p:sp>
      <p:sp>
        <p:nvSpPr>
          <p:cNvPr id="19" name="Picture Placeholder 5">
            <a:extLst>
              <a:ext uri="{FF2B5EF4-FFF2-40B4-BE49-F238E27FC236}">
                <a16:creationId xmlns:a16="http://schemas.microsoft.com/office/drawing/2014/main" id="{4C190D19-1510-5C42-ADA6-3024E7B28CD0}"/>
              </a:ext>
            </a:extLst>
          </p:cNvPr>
          <p:cNvSpPr>
            <a:spLocks noGrp="1"/>
          </p:cNvSpPr>
          <p:nvPr>
            <p:ph type="pic" sz="quarter" idx="21" hasCustomPrompt="1"/>
          </p:nvPr>
        </p:nvSpPr>
        <p:spPr>
          <a:xfrm>
            <a:off x="9765370" y="2037557"/>
            <a:ext cx="2008401" cy="1296485"/>
          </a:xfrm>
        </p:spPr>
        <p:txBody>
          <a:bodyPr/>
          <a:lstStyle>
            <a:lvl1pPr algn="ctr">
              <a:defRPr/>
            </a:lvl1pPr>
          </a:lstStyle>
          <a:p>
            <a:r>
              <a:rPr lang="en-US" dirty="0"/>
              <a:t>Click icon to add logo or picture</a:t>
            </a:r>
          </a:p>
        </p:txBody>
      </p:sp>
      <p:sp>
        <p:nvSpPr>
          <p:cNvPr id="20" name="Picture Placeholder 6">
            <a:extLst>
              <a:ext uri="{FF2B5EF4-FFF2-40B4-BE49-F238E27FC236}">
                <a16:creationId xmlns:a16="http://schemas.microsoft.com/office/drawing/2014/main" id="{C2C44C31-7EC7-1144-8539-0A7B3B9B17AE}"/>
              </a:ext>
            </a:extLst>
          </p:cNvPr>
          <p:cNvSpPr>
            <a:spLocks noGrp="1"/>
          </p:cNvSpPr>
          <p:nvPr>
            <p:ph type="pic" sz="quarter" idx="22" hasCustomPrompt="1"/>
          </p:nvPr>
        </p:nvSpPr>
        <p:spPr>
          <a:xfrm>
            <a:off x="396290" y="3753816"/>
            <a:ext cx="2008401" cy="1296485"/>
          </a:xfrm>
        </p:spPr>
        <p:txBody>
          <a:bodyPr/>
          <a:lstStyle>
            <a:lvl1pPr algn="ctr">
              <a:defRPr/>
            </a:lvl1pPr>
          </a:lstStyle>
          <a:p>
            <a:r>
              <a:rPr lang="en-US" dirty="0"/>
              <a:t>Click icon to add logo or picture</a:t>
            </a:r>
          </a:p>
        </p:txBody>
      </p:sp>
      <p:sp>
        <p:nvSpPr>
          <p:cNvPr id="21" name="Picture Placeholder 7">
            <a:extLst>
              <a:ext uri="{FF2B5EF4-FFF2-40B4-BE49-F238E27FC236}">
                <a16:creationId xmlns:a16="http://schemas.microsoft.com/office/drawing/2014/main" id="{A6C3EF8A-2129-8645-925C-A82B73FED373}"/>
              </a:ext>
            </a:extLst>
          </p:cNvPr>
          <p:cNvSpPr>
            <a:spLocks noGrp="1"/>
          </p:cNvSpPr>
          <p:nvPr>
            <p:ph type="pic" sz="quarter" idx="23" hasCustomPrompt="1"/>
          </p:nvPr>
        </p:nvSpPr>
        <p:spPr>
          <a:xfrm>
            <a:off x="2738560" y="3753816"/>
            <a:ext cx="2008401" cy="1296485"/>
          </a:xfrm>
        </p:spPr>
        <p:txBody>
          <a:bodyPr/>
          <a:lstStyle>
            <a:lvl1pPr algn="ctr">
              <a:defRPr/>
            </a:lvl1pPr>
          </a:lstStyle>
          <a:p>
            <a:r>
              <a:rPr lang="en-US" dirty="0"/>
              <a:t>Click icon to add logo or picture</a:t>
            </a:r>
          </a:p>
        </p:txBody>
      </p:sp>
      <p:sp>
        <p:nvSpPr>
          <p:cNvPr id="22" name="Picture Placeholder 8">
            <a:extLst>
              <a:ext uri="{FF2B5EF4-FFF2-40B4-BE49-F238E27FC236}">
                <a16:creationId xmlns:a16="http://schemas.microsoft.com/office/drawing/2014/main" id="{1973EF32-988F-9C4A-A042-4CDD8947C69B}"/>
              </a:ext>
            </a:extLst>
          </p:cNvPr>
          <p:cNvSpPr>
            <a:spLocks noGrp="1"/>
          </p:cNvSpPr>
          <p:nvPr>
            <p:ph type="pic" sz="quarter" idx="24" hasCustomPrompt="1"/>
          </p:nvPr>
        </p:nvSpPr>
        <p:spPr>
          <a:xfrm>
            <a:off x="5080830" y="3753816"/>
            <a:ext cx="2008401" cy="1296485"/>
          </a:xfrm>
        </p:spPr>
        <p:txBody>
          <a:bodyPr/>
          <a:lstStyle>
            <a:lvl1pPr algn="ctr">
              <a:defRPr/>
            </a:lvl1pPr>
          </a:lstStyle>
          <a:p>
            <a:r>
              <a:rPr lang="en-US" dirty="0"/>
              <a:t>Click icon to add logo or picture</a:t>
            </a:r>
          </a:p>
        </p:txBody>
      </p:sp>
      <p:sp>
        <p:nvSpPr>
          <p:cNvPr id="23" name="Picture Placeholder 9">
            <a:extLst>
              <a:ext uri="{FF2B5EF4-FFF2-40B4-BE49-F238E27FC236}">
                <a16:creationId xmlns:a16="http://schemas.microsoft.com/office/drawing/2014/main" id="{9D578A9D-368D-F349-9EFF-EB903BE77636}"/>
              </a:ext>
            </a:extLst>
          </p:cNvPr>
          <p:cNvSpPr>
            <a:spLocks noGrp="1"/>
          </p:cNvSpPr>
          <p:nvPr>
            <p:ph type="pic" sz="quarter" idx="25" hasCustomPrompt="1"/>
          </p:nvPr>
        </p:nvSpPr>
        <p:spPr>
          <a:xfrm>
            <a:off x="7423100" y="3753816"/>
            <a:ext cx="2008401" cy="1296485"/>
          </a:xfrm>
        </p:spPr>
        <p:txBody>
          <a:bodyPr/>
          <a:lstStyle>
            <a:lvl1pPr algn="ctr">
              <a:defRPr/>
            </a:lvl1pPr>
          </a:lstStyle>
          <a:p>
            <a:r>
              <a:rPr lang="en-US" dirty="0"/>
              <a:t>Click icon to add logo or picture</a:t>
            </a:r>
          </a:p>
        </p:txBody>
      </p:sp>
      <p:sp>
        <p:nvSpPr>
          <p:cNvPr id="24" name="Picture Placeholder 10">
            <a:extLst>
              <a:ext uri="{FF2B5EF4-FFF2-40B4-BE49-F238E27FC236}">
                <a16:creationId xmlns:a16="http://schemas.microsoft.com/office/drawing/2014/main" id="{D996CA40-F3D2-F849-A888-0B860A35AE80}"/>
              </a:ext>
            </a:extLst>
          </p:cNvPr>
          <p:cNvSpPr>
            <a:spLocks noGrp="1"/>
          </p:cNvSpPr>
          <p:nvPr>
            <p:ph type="pic" sz="quarter" idx="26" hasCustomPrompt="1"/>
          </p:nvPr>
        </p:nvSpPr>
        <p:spPr>
          <a:xfrm>
            <a:off x="9765370" y="3753816"/>
            <a:ext cx="2008401" cy="1296485"/>
          </a:xfrm>
        </p:spPr>
        <p:txBody>
          <a:bodyPr/>
          <a:lstStyle>
            <a:lvl1pPr algn="ctr">
              <a:defRPr/>
            </a:lvl1pPr>
          </a:lstStyle>
          <a:p>
            <a:r>
              <a:rPr lang="en-US" dirty="0"/>
              <a:t>Click icon to add logo or picture</a:t>
            </a:r>
          </a:p>
        </p:txBody>
      </p:sp>
      <p:pic>
        <p:nvPicPr>
          <p:cNvPr id="17" name="CT Child Icon">
            <a:extLst>
              <a:ext uri="{FF2B5EF4-FFF2-40B4-BE49-F238E27FC236}">
                <a16:creationId xmlns:a16="http://schemas.microsoft.com/office/drawing/2014/main" id="{35D99F0D-5E2C-C246-AFB8-F4978FEB439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712437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entered Graphic">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lvl1pPr>
              <a:defRPr>
                <a:solidFill>
                  <a:schemeClr val="tx1"/>
                </a:solidFill>
              </a:defRPr>
            </a:lvl1pPr>
          </a:lstStyle>
          <a:p>
            <a:r>
              <a:rPr lang="en-US"/>
              <a:t>Click to edit Master title style</a:t>
            </a:r>
            <a:endParaRPr lang="en-US" dirty="0"/>
          </a:p>
        </p:txBody>
      </p:sp>
      <p:sp>
        <p:nvSpPr>
          <p:cNvPr id="3" name="Picture Placeholder">
            <a:extLst>
              <a:ext uri="{FF2B5EF4-FFF2-40B4-BE49-F238E27FC236}">
                <a16:creationId xmlns:a16="http://schemas.microsoft.com/office/drawing/2014/main" id="{1EA79AB5-A942-5B44-B1EF-44DD01DD168C}"/>
              </a:ext>
            </a:extLst>
          </p:cNvPr>
          <p:cNvSpPr>
            <a:spLocks noGrp="1"/>
          </p:cNvSpPr>
          <p:nvPr>
            <p:ph type="pic" sz="quarter" idx="10" hasCustomPrompt="1"/>
          </p:nvPr>
        </p:nvSpPr>
        <p:spPr>
          <a:xfrm>
            <a:off x="4521200" y="2668820"/>
            <a:ext cx="3149600" cy="1654175"/>
          </a:xfrm>
        </p:spPr>
        <p:txBody>
          <a:bodyPr/>
          <a:lstStyle>
            <a:lvl1pPr algn="ctr">
              <a:defRPr/>
            </a:lvl1pPr>
          </a:lstStyle>
          <a:p>
            <a:r>
              <a:rPr lang="en-US" dirty="0"/>
              <a:t>Click icon to add logo or picture</a:t>
            </a:r>
          </a:p>
        </p:txBody>
      </p:sp>
      <p:pic>
        <p:nvPicPr>
          <p:cNvPr id="13" name="CT Child icon">
            <a:extLst>
              <a:ext uri="{FF2B5EF4-FFF2-40B4-BE49-F238E27FC236}">
                <a16:creationId xmlns:a16="http://schemas.microsoft.com/office/drawing/2014/main" id="{8F8DD5F5-629A-9D4E-ABD0-D492924BE1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40621861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Icons with Subhead and Text">
    <p:spTree>
      <p:nvGrpSpPr>
        <p:cNvPr id="1" name=""/>
        <p:cNvGrpSpPr/>
        <p:nvPr/>
      </p:nvGrpSpPr>
      <p:grpSpPr>
        <a:xfrm>
          <a:off x="0" y="0"/>
          <a:ext cx="0" cy="0"/>
          <a:chOff x="0" y="0"/>
          <a:chExt cx="0" cy="0"/>
        </a:xfrm>
      </p:grpSpPr>
      <p:sp>
        <p:nvSpPr>
          <p:cNvPr id="9" name="Title"/>
          <p:cNvSpPr>
            <a:spLocks noGrp="1"/>
          </p:cNvSpPr>
          <p:nvPr>
            <p:ph type="title"/>
          </p:nvPr>
        </p:nvSpPr>
        <p:spPr>
          <a:xfrm>
            <a:off x="767257" y="329184"/>
            <a:ext cx="10516440" cy="1034908"/>
          </a:xfrm>
        </p:spPr>
        <p:txBody>
          <a:bodyPr/>
          <a:lstStyle/>
          <a:p>
            <a:r>
              <a:rPr lang="en-US"/>
              <a:t>Click to edit Master title style</a:t>
            </a:r>
            <a:endParaRPr lang="en-US" dirty="0"/>
          </a:p>
        </p:txBody>
      </p:sp>
      <p:sp>
        <p:nvSpPr>
          <p:cNvPr id="3" name="Text Placeholder 1">
            <a:extLst>
              <a:ext uri="{FF2B5EF4-FFF2-40B4-BE49-F238E27FC236}">
                <a16:creationId xmlns:a16="http://schemas.microsoft.com/office/drawing/2014/main" id="{A19484E3-2A49-C84E-91C6-9E4BDA2EC988}"/>
              </a:ext>
            </a:extLst>
          </p:cNvPr>
          <p:cNvSpPr>
            <a:spLocks noGrp="1"/>
          </p:cNvSpPr>
          <p:nvPr>
            <p:ph type="body" sz="quarter" idx="10"/>
          </p:nvPr>
        </p:nvSpPr>
        <p:spPr>
          <a:xfrm>
            <a:off x="767257" y="3616404"/>
            <a:ext cx="2942896" cy="2143265"/>
          </a:xfrm>
        </p:spPr>
        <p:txBody>
          <a:bodyPr>
            <a:noAutofit/>
          </a:bodyPr>
          <a:lstStyle>
            <a:lvl1pPr algn="ctr">
              <a:defRPr/>
            </a:lvl1pPr>
          </a:lstStyle>
          <a:p>
            <a:pPr lvl="0"/>
            <a:r>
              <a:rPr lang="en-US"/>
              <a:t>Click to edit Master text styles</a:t>
            </a:r>
          </a:p>
        </p:txBody>
      </p:sp>
      <p:sp>
        <p:nvSpPr>
          <p:cNvPr id="27" name="Text Placeholder 2">
            <a:extLst>
              <a:ext uri="{FF2B5EF4-FFF2-40B4-BE49-F238E27FC236}">
                <a16:creationId xmlns:a16="http://schemas.microsoft.com/office/drawing/2014/main" id="{0B6FF99B-BF65-5B49-87EB-190B77DAD710}"/>
              </a:ext>
            </a:extLst>
          </p:cNvPr>
          <p:cNvSpPr>
            <a:spLocks noGrp="1"/>
          </p:cNvSpPr>
          <p:nvPr>
            <p:ph type="body" sz="quarter" idx="11"/>
          </p:nvPr>
        </p:nvSpPr>
        <p:spPr>
          <a:xfrm>
            <a:off x="4554029" y="3616404"/>
            <a:ext cx="2942896" cy="2143265"/>
          </a:xfrm>
        </p:spPr>
        <p:txBody>
          <a:bodyPr>
            <a:noAutofit/>
          </a:bodyPr>
          <a:lstStyle>
            <a:lvl1pPr algn="ctr">
              <a:defRPr/>
            </a:lvl1pPr>
          </a:lstStyle>
          <a:p>
            <a:pPr lvl="0"/>
            <a:r>
              <a:rPr lang="en-US"/>
              <a:t>Click to edit Master text styles</a:t>
            </a:r>
          </a:p>
        </p:txBody>
      </p:sp>
      <p:sp>
        <p:nvSpPr>
          <p:cNvPr id="29" name="Text Placeholder 3">
            <a:extLst>
              <a:ext uri="{FF2B5EF4-FFF2-40B4-BE49-F238E27FC236}">
                <a16:creationId xmlns:a16="http://schemas.microsoft.com/office/drawing/2014/main" id="{A634F5D3-CED3-E641-80A3-F346AA7ACD42}"/>
              </a:ext>
            </a:extLst>
          </p:cNvPr>
          <p:cNvSpPr>
            <a:spLocks noGrp="1"/>
          </p:cNvSpPr>
          <p:nvPr>
            <p:ph type="body" sz="quarter" idx="12"/>
          </p:nvPr>
        </p:nvSpPr>
        <p:spPr>
          <a:xfrm>
            <a:off x="8340802" y="3616404"/>
            <a:ext cx="2942896" cy="2143265"/>
          </a:xfrm>
        </p:spPr>
        <p:txBody>
          <a:bodyPr>
            <a:noAutofit/>
          </a:bodyPr>
          <a:lstStyle>
            <a:lvl1pPr algn="ctr">
              <a:defRPr/>
            </a:lvl1pPr>
          </a:lstStyle>
          <a:p>
            <a:pPr lvl="0"/>
            <a:r>
              <a:rPr lang="en-US"/>
              <a:t>Click to edit Master text styles</a:t>
            </a:r>
          </a:p>
        </p:txBody>
      </p:sp>
      <p:pic>
        <p:nvPicPr>
          <p:cNvPr id="13" name="CT Child Icon">
            <a:extLst>
              <a:ext uri="{FF2B5EF4-FFF2-40B4-BE49-F238E27FC236}">
                <a16:creationId xmlns:a16="http://schemas.microsoft.com/office/drawing/2014/main" id="{3BD7A702-C07C-EC40-A807-3C7257BF25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31206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Title">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7374A3D-C6C0-2E43-9F36-D319CC7BF366}"/>
              </a:ext>
            </a:extLst>
          </p:cNvPr>
          <p:cNvSpPr>
            <a:spLocks noGrp="1"/>
          </p:cNvSpPr>
          <p:nvPr>
            <p:ph type="title"/>
          </p:nvPr>
        </p:nvSpPr>
        <p:spPr>
          <a:xfrm>
            <a:off x="3021682" y="624469"/>
            <a:ext cx="8011213" cy="2366385"/>
          </a:xfrm>
        </p:spPr>
        <p:txBody>
          <a:bodyPr anchor="b" anchorCtr="0">
            <a:noAutofit/>
          </a:bodyPr>
          <a:lstStyle>
            <a:lvl1pPr algn="l">
              <a:lnSpc>
                <a:spcPts val="5501"/>
              </a:lnSpc>
              <a:defRPr sz="4800" baseline="0">
                <a:solidFill>
                  <a:schemeClr val="tx1"/>
                </a:solidFill>
              </a:defRPr>
            </a:lvl1pPr>
          </a:lstStyle>
          <a:p>
            <a:r>
              <a:rPr lang="en-US"/>
              <a:t>Click to edit Master title style</a:t>
            </a:r>
            <a:endParaRPr lang="en-US" dirty="0"/>
          </a:p>
        </p:txBody>
      </p:sp>
      <p:pic>
        <p:nvPicPr>
          <p:cNvPr id="20" name="CT Child Icon">
            <a:extLst>
              <a:ext uri="{FF2B5EF4-FFF2-40B4-BE49-F238E27FC236}">
                <a16:creationId xmlns:a16="http://schemas.microsoft.com/office/drawing/2014/main" id="{567FC940-52B0-8F41-9D31-ABB1807C423D}"/>
              </a:ext>
              <a:ext uri="{C183D7F6-B498-43B3-948B-1728B52AA6E4}">
                <adec:decorative xmlns:adec="http://schemas.microsoft.com/office/drawing/2017/decorative" val="1"/>
              </a:ext>
            </a:extLst>
          </p:cNvPr>
          <p:cNvPicPr>
            <a:picLocks noChangeAspect="1"/>
          </p:cNvPicPr>
          <p:nvPr/>
        </p:nvPicPr>
        <p:blipFill rotWithShape="1">
          <a:blip r:embed="rId2">
            <a:alphaModFix amt="20000"/>
            <a:extLst>
              <a:ext uri="{28A0092B-C50C-407E-A947-70E740481C1C}">
                <a14:useLocalDpi xmlns:a14="http://schemas.microsoft.com/office/drawing/2010/main"/>
              </a:ext>
            </a:extLst>
          </a:blip>
          <a:srcRect l="49646" r="-11"/>
          <a:stretch/>
        </p:blipFill>
        <p:spPr>
          <a:xfrm>
            <a:off x="0" y="995596"/>
            <a:ext cx="2386360" cy="4738043"/>
          </a:xfrm>
          <a:prstGeom prst="rect">
            <a:avLst/>
          </a:prstGeom>
          <a:effectLst/>
        </p:spPr>
      </p:pic>
    </p:spTree>
    <p:extLst>
      <p:ext uri="{BB962C8B-B14F-4D97-AF65-F5344CB8AC3E}">
        <p14:creationId xmlns:p14="http://schemas.microsoft.com/office/powerpoint/2010/main" val="393404049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eft Icon with Text">
    <p:spTree>
      <p:nvGrpSpPr>
        <p:cNvPr id="1" name=""/>
        <p:cNvGrpSpPr/>
        <p:nvPr/>
      </p:nvGrpSpPr>
      <p:grpSpPr>
        <a:xfrm>
          <a:off x="0" y="0"/>
          <a:ext cx="0" cy="0"/>
          <a:chOff x="0" y="0"/>
          <a:chExt cx="0" cy="0"/>
        </a:xfrm>
      </p:grpSpPr>
      <p:sp>
        <p:nvSpPr>
          <p:cNvPr id="9" name="Title"/>
          <p:cNvSpPr>
            <a:spLocks noGrp="1"/>
          </p:cNvSpPr>
          <p:nvPr>
            <p:ph type="title"/>
          </p:nvPr>
        </p:nvSpPr>
        <p:spPr>
          <a:xfrm>
            <a:off x="4162425" y="1065914"/>
            <a:ext cx="7199314" cy="1440326"/>
          </a:xfrm>
        </p:spPr>
        <p:txBody>
          <a:bodyPr anchor="b" anchorCtr="0"/>
          <a:lstStyle>
            <a:lvl1pPr algn="l">
              <a:defRPr/>
            </a:lvl1pPr>
          </a:lstStyle>
          <a:p>
            <a:r>
              <a:rPr lang="en-US"/>
              <a:t>Click to edit Master title style</a:t>
            </a:r>
            <a:endParaRPr lang="en-US" dirty="0"/>
          </a:p>
        </p:txBody>
      </p:sp>
      <p:sp>
        <p:nvSpPr>
          <p:cNvPr id="3" name="Text Placeholder">
            <a:extLst>
              <a:ext uri="{FF2B5EF4-FFF2-40B4-BE49-F238E27FC236}">
                <a16:creationId xmlns:a16="http://schemas.microsoft.com/office/drawing/2014/main" id="{CC8AA6D7-F0DF-8F48-9C27-76F817D583C9}"/>
              </a:ext>
            </a:extLst>
          </p:cNvPr>
          <p:cNvSpPr>
            <a:spLocks noGrp="1"/>
          </p:cNvSpPr>
          <p:nvPr>
            <p:ph type="body" sz="quarter" idx="10"/>
          </p:nvPr>
        </p:nvSpPr>
        <p:spPr>
          <a:xfrm>
            <a:off x="4162425" y="2561268"/>
            <a:ext cx="7199313" cy="1828800"/>
          </a:xfrm>
        </p:spPr>
        <p:txBody>
          <a:bodyPr anchor="t" anchorCtr="0">
            <a:noAutofit/>
          </a:bodyPr>
          <a:lstStyle>
            <a:lvl1pPr>
              <a:defRPr sz="2800"/>
            </a:lvl1pPr>
          </a:lstStyle>
          <a:p>
            <a:pPr lvl="0"/>
            <a:r>
              <a:rPr lang="en-US"/>
              <a:t>Click to edit Master text styles</a:t>
            </a:r>
          </a:p>
        </p:txBody>
      </p:sp>
      <p:pic>
        <p:nvPicPr>
          <p:cNvPr id="13" name="CT Child Icon">
            <a:extLst>
              <a:ext uri="{FF2B5EF4-FFF2-40B4-BE49-F238E27FC236}">
                <a16:creationId xmlns:a16="http://schemas.microsoft.com/office/drawing/2014/main" id="{0CEBB989-52A7-CC4A-AA31-2705EDF97F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53196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ight Icon with Text">
    <p:spTree>
      <p:nvGrpSpPr>
        <p:cNvPr id="1" name=""/>
        <p:cNvGrpSpPr/>
        <p:nvPr/>
      </p:nvGrpSpPr>
      <p:grpSpPr>
        <a:xfrm>
          <a:off x="0" y="0"/>
          <a:ext cx="0" cy="0"/>
          <a:chOff x="0" y="0"/>
          <a:chExt cx="0" cy="0"/>
        </a:xfrm>
      </p:grpSpPr>
      <p:sp>
        <p:nvSpPr>
          <p:cNvPr id="9" name="Title"/>
          <p:cNvSpPr>
            <a:spLocks noGrp="1"/>
          </p:cNvSpPr>
          <p:nvPr>
            <p:ph type="title"/>
          </p:nvPr>
        </p:nvSpPr>
        <p:spPr>
          <a:xfrm>
            <a:off x="829209" y="1065914"/>
            <a:ext cx="7199314" cy="1440326"/>
          </a:xfrm>
        </p:spPr>
        <p:txBody>
          <a:bodyPr anchor="b" anchorCtr="0"/>
          <a:lstStyle>
            <a:lvl1pPr algn="l">
              <a:defRPr/>
            </a:lvl1pPr>
          </a:lstStyle>
          <a:p>
            <a:r>
              <a:rPr lang="en-US"/>
              <a:t>Click to edit Master title style</a:t>
            </a:r>
            <a:endParaRPr lang="en-US" dirty="0"/>
          </a:p>
        </p:txBody>
      </p:sp>
      <p:sp>
        <p:nvSpPr>
          <p:cNvPr id="3" name="Text Placeholder">
            <a:extLst>
              <a:ext uri="{FF2B5EF4-FFF2-40B4-BE49-F238E27FC236}">
                <a16:creationId xmlns:a16="http://schemas.microsoft.com/office/drawing/2014/main" id="{CC8AA6D7-F0DF-8F48-9C27-76F817D583C9}"/>
              </a:ext>
            </a:extLst>
          </p:cNvPr>
          <p:cNvSpPr>
            <a:spLocks noGrp="1"/>
          </p:cNvSpPr>
          <p:nvPr>
            <p:ph type="body" sz="quarter" idx="10"/>
          </p:nvPr>
        </p:nvSpPr>
        <p:spPr>
          <a:xfrm>
            <a:off x="829209" y="2561268"/>
            <a:ext cx="7199313" cy="1828800"/>
          </a:xfrm>
        </p:spPr>
        <p:txBody>
          <a:bodyPr anchor="t" anchorCtr="0">
            <a:noAutofit/>
          </a:bodyPr>
          <a:lstStyle>
            <a:lvl1pPr>
              <a:defRPr sz="2800"/>
            </a:lvl1pPr>
          </a:lstStyle>
          <a:p>
            <a:pPr lvl="0"/>
            <a:r>
              <a:rPr lang="en-US"/>
              <a:t>Click to edit Master text styles</a:t>
            </a:r>
          </a:p>
        </p:txBody>
      </p:sp>
      <p:pic>
        <p:nvPicPr>
          <p:cNvPr id="13" name="CT Child Icon">
            <a:extLst>
              <a:ext uri="{FF2B5EF4-FFF2-40B4-BE49-F238E27FC236}">
                <a16:creationId xmlns:a16="http://schemas.microsoft.com/office/drawing/2014/main" id="{0CEBB989-52A7-CC4A-AA31-2705EDF97F6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397335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iddle Full Width Image">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DFCA442D-12BC-BF4B-AC02-04F7770E8B4E}"/>
              </a:ext>
            </a:extLst>
          </p:cNvPr>
          <p:cNvSpPr>
            <a:spLocks noGrp="1"/>
          </p:cNvSpPr>
          <p:nvPr>
            <p:ph type="title"/>
          </p:nvPr>
        </p:nvSpPr>
        <p:spPr>
          <a:xfrm>
            <a:off x="444123" y="329184"/>
            <a:ext cx="11350752" cy="1064774"/>
          </a:xfrm>
        </p:spPr>
        <p:txBody>
          <a:bodyPr/>
          <a:lstStyle/>
          <a:p>
            <a:r>
              <a:rPr lang="en-US"/>
              <a:t>Click to edit Master title style</a:t>
            </a:r>
          </a:p>
        </p:txBody>
      </p:sp>
      <p:sp>
        <p:nvSpPr>
          <p:cNvPr id="3" name="Picture Placeholder">
            <a:extLst>
              <a:ext uri="{FF2B5EF4-FFF2-40B4-BE49-F238E27FC236}">
                <a16:creationId xmlns:a16="http://schemas.microsoft.com/office/drawing/2014/main" id="{5B363B01-3692-F145-ADAC-2988D58B040D}"/>
              </a:ext>
            </a:extLst>
          </p:cNvPr>
          <p:cNvSpPr>
            <a:spLocks noGrp="1"/>
          </p:cNvSpPr>
          <p:nvPr>
            <p:ph type="pic" sz="quarter" idx="10" hasCustomPrompt="1"/>
          </p:nvPr>
        </p:nvSpPr>
        <p:spPr>
          <a:xfrm>
            <a:off x="0" y="1393958"/>
            <a:ext cx="12192000" cy="4371842"/>
          </a:xfrm>
        </p:spPr>
        <p:txBody>
          <a:bodyPr/>
          <a:lstStyle>
            <a:lvl1pPr algn="ctr">
              <a:defRPr/>
            </a:lvl1pPr>
          </a:lstStyle>
          <a:p>
            <a:r>
              <a:rPr lang="en-US" dirty="0"/>
              <a:t>Click icon to insert picture</a:t>
            </a:r>
          </a:p>
        </p:txBody>
      </p:sp>
      <p:pic>
        <p:nvPicPr>
          <p:cNvPr id="13" name="CT Child Icon">
            <a:extLst>
              <a:ext uri="{FF2B5EF4-FFF2-40B4-BE49-F238E27FC236}">
                <a16:creationId xmlns:a16="http://schemas.microsoft.com/office/drawing/2014/main" id="{F20FCD8E-BF6F-6F4F-94B5-586693EE14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681576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ddle Color Bar">
    <p:bg>
      <p:bgRef idx="1001">
        <a:schemeClr val="bg1"/>
      </p:bgRef>
    </p:bg>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CAC0B500-18F3-594A-9C72-0CBEB383E88E}"/>
              </a:ext>
            </a:extLst>
          </p:cNvPr>
          <p:cNvSpPr>
            <a:spLocks noGrp="1"/>
          </p:cNvSpPr>
          <p:nvPr>
            <p:ph type="title"/>
          </p:nvPr>
        </p:nvSpPr>
        <p:spPr>
          <a:xfrm>
            <a:off x="444123" y="329184"/>
            <a:ext cx="11350752" cy="1064774"/>
          </a:xfrm>
        </p:spPr>
        <p:txBody>
          <a:bodyPr/>
          <a:lstStyle/>
          <a:p>
            <a:r>
              <a:rPr lang="en-US"/>
              <a:t>Click to edit Master title style</a:t>
            </a:r>
          </a:p>
        </p:txBody>
      </p:sp>
      <p:pic>
        <p:nvPicPr>
          <p:cNvPr id="13" name="CT Child Icon">
            <a:extLst>
              <a:ext uri="{FF2B5EF4-FFF2-40B4-BE49-F238E27FC236}">
                <a16:creationId xmlns:a16="http://schemas.microsoft.com/office/drawing/2014/main" id="{F20FCD8E-BF6F-6F4F-94B5-586693EE14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
        <p:nvSpPr>
          <p:cNvPr id="2" name="Rectangle Background">
            <a:extLst>
              <a:ext uri="{FF2B5EF4-FFF2-40B4-BE49-F238E27FC236}">
                <a16:creationId xmlns:a16="http://schemas.microsoft.com/office/drawing/2014/main" id="{65946359-C185-C443-9980-E24AD0FBCD09}"/>
              </a:ext>
              <a:ext uri="{C183D7F6-B498-43B3-948B-1728B52AA6E4}">
                <adec:decorative xmlns:adec="http://schemas.microsoft.com/office/drawing/2017/decorative" val="1"/>
              </a:ext>
            </a:extLst>
          </p:cNvPr>
          <p:cNvSpPr/>
          <p:nvPr userDrawn="1"/>
        </p:nvSpPr>
        <p:spPr>
          <a:xfrm>
            <a:off x="0" y="1572322"/>
            <a:ext cx="12192000" cy="4159405"/>
          </a:xfrm>
          <a:prstGeom prst="rect">
            <a:avLst/>
          </a:prstGeom>
          <a:solidFill>
            <a:schemeClr val="tx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3644074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Icons and Text Cards">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C0B500-18F3-594A-9C72-0CBEB383E88E}"/>
              </a:ext>
            </a:extLst>
          </p:cNvPr>
          <p:cNvSpPr>
            <a:spLocks noGrp="1"/>
          </p:cNvSpPr>
          <p:nvPr>
            <p:ph type="title"/>
          </p:nvPr>
        </p:nvSpPr>
        <p:spPr>
          <a:xfrm>
            <a:off x="444123" y="329184"/>
            <a:ext cx="11350752" cy="106477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2520EBF-DAB8-D744-AF96-93C762339AF7}"/>
              </a:ext>
            </a:extLst>
          </p:cNvPr>
          <p:cNvSpPr>
            <a:spLocks noGrp="1"/>
          </p:cNvSpPr>
          <p:nvPr>
            <p:ph type="body" sz="quarter" idx="10"/>
          </p:nvPr>
        </p:nvSpPr>
        <p:spPr>
          <a:xfrm>
            <a:off x="802614" y="3027304"/>
            <a:ext cx="3017520" cy="803391"/>
          </a:xfrm>
        </p:spPr>
        <p:txBody>
          <a:bodyPr>
            <a:noAutofit/>
          </a:bodyPr>
          <a:lstStyle>
            <a:lvl1pPr algn="ctr">
              <a:defRPr sz="2400" b="1"/>
            </a:lvl1pPr>
          </a:lstStyle>
          <a:p>
            <a:pPr lvl="0"/>
            <a:r>
              <a:rPr lang="en-US"/>
              <a:t>Click to edit Master text styles</a:t>
            </a:r>
          </a:p>
        </p:txBody>
      </p:sp>
      <p:sp>
        <p:nvSpPr>
          <p:cNvPr id="8" name="Text Placeholder 7">
            <a:extLst>
              <a:ext uri="{FF2B5EF4-FFF2-40B4-BE49-F238E27FC236}">
                <a16:creationId xmlns:a16="http://schemas.microsoft.com/office/drawing/2014/main" id="{7763089F-FC28-F64A-B143-69749C5E9EC0}"/>
              </a:ext>
            </a:extLst>
          </p:cNvPr>
          <p:cNvSpPr>
            <a:spLocks noGrp="1"/>
          </p:cNvSpPr>
          <p:nvPr>
            <p:ph type="body" sz="quarter" idx="11"/>
          </p:nvPr>
        </p:nvSpPr>
        <p:spPr>
          <a:xfrm>
            <a:off x="802614" y="3869727"/>
            <a:ext cx="3017520" cy="1477537"/>
          </a:xfrm>
        </p:spPr>
        <p:txBody>
          <a:bodyPr>
            <a:normAutofit/>
          </a:bodyPr>
          <a:lstStyle>
            <a:lvl1pPr algn="ctr">
              <a:defRPr sz="1800"/>
            </a:lvl1pPr>
          </a:lstStyle>
          <a:p>
            <a:pPr lvl="0"/>
            <a:r>
              <a:rPr lang="en-US"/>
              <a:t>Click to edit Master text styles</a:t>
            </a:r>
          </a:p>
        </p:txBody>
      </p:sp>
      <p:sp>
        <p:nvSpPr>
          <p:cNvPr id="10" name="Text Placeholder 3">
            <a:extLst>
              <a:ext uri="{FF2B5EF4-FFF2-40B4-BE49-F238E27FC236}">
                <a16:creationId xmlns:a16="http://schemas.microsoft.com/office/drawing/2014/main" id="{E1B8AE33-F364-9744-AC6F-016608BD7765}"/>
              </a:ext>
            </a:extLst>
          </p:cNvPr>
          <p:cNvSpPr>
            <a:spLocks noGrp="1"/>
          </p:cNvSpPr>
          <p:nvPr>
            <p:ph type="body" sz="quarter" idx="12"/>
          </p:nvPr>
        </p:nvSpPr>
        <p:spPr>
          <a:xfrm>
            <a:off x="4594030" y="3027304"/>
            <a:ext cx="3017520" cy="803391"/>
          </a:xfrm>
        </p:spPr>
        <p:txBody>
          <a:bodyPr>
            <a:noAutofit/>
          </a:bodyPr>
          <a:lstStyle>
            <a:lvl1pPr algn="ctr">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DA152D91-8A56-A04B-AADE-BBC06014EAEA}"/>
              </a:ext>
            </a:extLst>
          </p:cNvPr>
          <p:cNvSpPr>
            <a:spLocks noGrp="1"/>
          </p:cNvSpPr>
          <p:nvPr>
            <p:ph type="body" sz="quarter" idx="13"/>
          </p:nvPr>
        </p:nvSpPr>
        <p:spPr>
          <a:xfrm>
            <a:off x="4594030" y="3869727"/>
            <a:ext cx="3017520" cy="1477537"/>
          </a:xfrm>
        </p:spPr>
        <p:txBody>
          <a:bodyPr>
            <a:normAutofit/>
          </a:bodyPr>
          <a:lstStyle>
            <a:lvl1pPr algn="ctr">
              <a:defRPr sz="1800"/>
            </a:lvl1pPr>
          </a:lstStyle>
          <a:p>
            <a:pPr lvl="0"/>
            <a:r>
              <a:rPr lang="en-US"/>
              <a:t>Click to edit Master text styles</a:t>
            </a:r>
          </a:p>
        </p:txBody>
      </p:sp>
      <p:sp>
        <p:nvSpPr>
          <p:cNvPr id="12" name="Text Placeholder 3">
            <a:extLst>
              <a:ext uri="{FF2B5EF4-FFF2-40B4-BE49-F238E27FC236}">
                <a16:creationId xmlns:a16="http://schemas.microsoft.com/office/drawing/2014/main" id="{DC62E0C8-D27B-0B42-8824-134AADD2AE51}"/>
              </a:ext>
            </a:extLst>
          </p:cNvPr>
          <p:cNvSpPr>
            <a:spLocks noGrp="1"/>
          </p:cNvSpPr>
          <p:nvPr>
            <p:ph type="body" sz="quarter" idx="14"/>
          </p:nvPr>
        </p:nvSpPr>
        <p:spPr>
          <a:xfrm>
            <a:off x="8371866" y="3027304"/>
            <a:ext cx="3017520" cy="803391"/>
          </a:xfrm>
        </p:spPr>
        <p:txBody>
          <a:bodyPr>
            <a:noAutofit/>
          </a:bodyPr>
          <a:lstStyle>
            <a:lvl1pPr algn="ctr">
              <a:defRPr sz="2400" b="1"/>
            </a:lvl1pPr>
          </a:lstStyle>
          <a:p>
            <a:pPr lvl="0"/>
            <a:r>
              <a:rPr lang="en-US"/>
              <a:t>Click to edit Master text styles</a:t>
            </a:r>
          </a:p>
        </p:txBody>
      </p:sp>
      <p:sp>
        <p:nvSpPr>
          <p:cNvPr id="14" name="Text Placeholder 7">
            <a:extLst>
              <a:ext uri="{FF2B5EF4-FFF2-40B4-BE49-F238E27FC236}">
                <a16:creationId xmlns:a16="http://schemas.microsoft.com/office/drawing/2014/main" id="{64FFD4B5-04DE-0A45-8217-5A4AEF29693C}"/>
              </a:ext>
            </a:extLst>
          </p:cNvPr>
          <p:cNvSpPr>
            <a:spLocks noGrp="1"/>
          </p:cNvSpPr>
          <p:nvPr>
            <p:ph type="body" sz="quarter" idx="15"/>
          </p:nvPr>
        </p:nvSpPr>
        <p:spPr>
          <a:xfrm>
            <a:off x="8371866" y="3869727"/>
            <a:ext cx="3017520" cy="1477537"/>
          </a:xfrm>
        </p:spPr>
        <p:txBody>
          <a:bodyPr>
            <a:normAutofit/>
          </a:bodyPr>
          <a:lstStyle>
            <a:lvl1pPr algn="ctr">
              <a:defRPr sz="1800"/>
            </a:lvl1pPr>
          </a:lstStyle>
          <a:p>
            <a:pPr lvl="0"/>
            <a:r>
              <a:rPr lang="en-US"/>
              <a:t>Click to edit Master text styles</a:t>
            </a:r>
          </a:p>
        </p:txBody>
      </p:sp>
      <p:pic>
        <p:nvPicPr>
          <p:cNvPr id="13" name="CT Child Icon">
            <a:extLst>
              <a:ext uri="{FF2B5EF4-FFF2-40B4-BE49-F238E27FC236}">
                <a16:creationId xmlns:a16="http://schemas.microsoft.com/office/drawing/2014/main" id="{F20FCD8E-BF6F-6F4F-94B5-586693EE14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94839879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Column Icons and Text Cards">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AC0B500-18F3-594A-9C72-0CBEB383E88E}"/>
              </a:ext>
            </a:extLst>
          </p:cNvPr>
          <p:cNvSpPr>
            <a:spLocks noGrp="1"/>
          </p:cNvSpPr>
          <p:nvPr>
            <p:ph type="title"/>
          </p:nvPr>
        </p:nvSpPr>
        <p:spPr>
          <a:xfrm>
            <a:off x="444123" y="329184"/>
            <a:ext cx="11350752" cy="1064774"/>
          </a:xfrm>
        </p:spPr>
        <p:txBody>
          <a:bodyPr/>
          <a:lstStyle/>
          <a:p>
            <a:r>
              <a:rPr lang="en-US"/>
              <a:t>Click to edit Master title style</a:t>
            </a:r>
          </a:p>
        </p:txBody>
      </p:sp>
      <p:pic>
        <p:nvPicPr>
          <p:cNvPr id="13" name="CT Child Icon">
            <a:extLst>
              <a:ext uri="{FF2B5EF4-FFF2-40B4-BE49-F238E27FC236}">
                <a16:creationId xmlns:a16="http://schemas.microsoft.com/office/drawing/2014/main" id="{F20FCD8E-BF6F-6F4F-94B5-586693EE14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
        <p:nvSpPr>
          <p:cNvPr id="4" name="Text Placeholder 3">
            <a:extLst>
              <a:ext uri="{FF2B5EF4-FFF2-40B4-BE49-F238E27FC236}">
                <a16:creationId xmlns:a16="http://schemas.microsoft.com/office/drawing/2014/main" id="{A2520EBF-DAB8-D744-AF96-93C762339AF7}"/>
              </a:ext>
            </a:extLst>
          </p:cNvPr>
          <p:cNvSpPr>
            <a:spLocks noGrp="1"/>
          </p:cNvSpPr>
          <p:nvPr>
            <p:ph type="body" sz="quarter" idx="10"/>
          </p:nvPr>
        </p:nvSpPr>
        <p:spPr>
          <a:xfrm>
            <a:off x="1503739" y="3027305"/>
            <a:ext cx="4201186" cy="401696"/>
          </a:xfrm>
        </p:spPr>
        <p:txBody>
          <a:bodyPr>
            <a:noAutofit/>
          </a:bodyPr>
          <a:lstStyle>
            <a:lvl1pPr algn="ctr">
              <a:defRPr sz="2400" b="1"/>
            </a:lvl1pPr>
          </a:lstStyle>
          <a:p>
            <a:pPr lvl="0"/>
            <a:r>
              <a:rPr lang="en-US"/>
              <a:t>Click to edit Master text styles</a:t>
            </a:r>
          </a:p>
        </p:txBody>
      </p:sp>
      <p:sp>
        <p:nvSpPr>
          <p:cNvPr id="8" name="Text Placeholder 7">
            <a:extLst>
              <a:ext uri="{FF2B5EF4-FFF2-40B4-BE49-F238E27FC236}">
                <a16:creationId xmlns:a16="http://schemas.microsoft.com/office/drawing/2014/main" id="{7763089F-FC28-F64A-B143-69749C5E9EC0}"/>
              </a:ext>
            </a:extLst>
          </p:cNvPr>
          <p:cNvSpPr>
            <a:spLocks noGrp="1"/>
          </p:cNvSpPr>
          <p:nvPr>
            <p:ph type="body" sz="quarter" idx="11"/>
          </p:nvPr>
        </p:nvSpPr>
        <p:spPr>
          <a:xfrm>
            <a:off x="1503739" y="3476027"/>
            <a:ext cx="4201186" cy="1477537"/>
          </a:xfrm>
        </p:spPr>
        <p:txBody>
          <a:bodyPr>
            <a:normAutofit/>
          </a:bodyPr>
          <a:lstStyle>
            <a:lvl1pPr algn="ctr">
              <a:defRPr sz="1800"/>
            </a:lvl1pPr>
          </a:lstStyle>
          <a:p>
            <a:pPr lvl="0"/>
            <a:r>
              <a:rPr lang="en-US"/>
              <a:t>Click to edit Master text styles</a:t>
            </a:r>
          </a:p>
        </p:txBody>
      </p:sp>
      <p:sp>
        <p:nvSpPr>
          <p:cNvPr id="10" name="Text Placeholder 3">
            <a:extLst>
              <a:ext uri="{FF2B5EF4-FFF2-40B4-BE49-F238E27FC236}">
                <a16:creationId xmlns:a16="http://schemas.microsoft.com/office/drawing/2014/main" id="{E1B8AE33-F364-9744-AC6F-016608BD7765}"/>
              </a:ext>
            </a:extLst>
          </p:cNvPr>
          <p:cNvSpPr>
            <a:spLocks noGrp="1"/>
          </p:cNvSpPr>
          <p:nvPr>
            <p:ph type="body" sz="quarter" idx="12"/>
          </p:nvPr>
        </p:nvSpPr>
        <p:spPr>
          <a:xfrm>
            <a:off x="6396710" y="3027305"/>
            <a:ext cx="4201186" cy="401696"/>
          </a:xfrm>
        </p:spPr>
        <p:txBody>
          <a:bodyPr>
            <a:noAutofit/>
          </a:bodyPr>
          <a:lstStyle>
            <a:lvl1pPr algn="ctr">
              <a:defRPr sz="2400" b="1"/>
            </a:lvl1pPr>
          </a:lstStyle>
          <a:p>
            <a:pPr lvl="0"/>
            <a:r>
              <a:rPr lang="en-US"/>
              <a:t>Click to edit Master text styles</a:t>
            </a:r>
          </a:p>
        </p:txBody>
      </p:sp>
      <p:sp>
        <p:nvSpPr>
          <p:cNvPr id="11" name="Text Placeholder 7">
            <a:extLst>
              <a:ext uri="{FF2B5EF4-FFF2-40B4-BE49-F238E27FC236}">
                <a16:creationId xmlns:a16="http://schemas.microsoft.com/office/drawing/2014/main" id="{DA152D91-8A56-A04B-AADE-BBC06014EAEA}"/>
              </a:ext>
            </a:extLst>
          </p:cNvPr>
          <p:cNvSpPr>
            <a:spLocks noGrp="1"/>
          </p:cNvSpPr>
          <p:nvPr>
            <p:ph type="body" sz="quarter" idx="13"/>
          </p:nvPr>
        </p:nvSpPr>
        <p:spPr>
          <a:xfrm>
            <a:off x="6396710" y="3476027"/>
            <a:ext cx="4201186" cy="1477537"/>
          </a:xfrm>
        </p:spPr>
        <p:txBody>
          <a:bodyPr>
            <a:normAutofit/>
          </a:bodyPr>
          <a:lstStyle>
            <a:lvl1pPr algn="ctr">
              <a:defRPr sz="1800"/>
            </a:lvl1pPr>
          </a:lstStyle>
          <a:p>
            <a:pPr lvl="0"/>
            <a:r>
              <a:rPr lang="en-US"/>
              <a:t>Click to edit Master text styles</a:t>
            </a:r>
          </a:p>
        </p:txBody>
      </p:sp>
    </p:spTree>
    <p:extLst>
      <p:ext uri="{BB962C8B-B14F-4D97-AF65-F5344CB8AC3E}">
        <p14:creationId xmlns:p14="http://schemas.microsoft.com/office/powerpoint/2010/main" val="2846972519"/>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ark Color Background">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p:nvPr>
        </p:nvSpPr>
        <p:spPr>
          <a:xfrm>
            <a:off x="411479" y="294744"/>
            <a:ext cx="11383393" cy="1034908"/>
          </a:xfrm>
        </p:spPr>
        <p:txBody>
          <a:bodyPr/>
          <a:lstStyle>
            <a:lvl1pPr>
              <a:defRPr>
                <a:solidFill>
                  <a:schemeClr val="tx1"/>
                </a:solidFill>
              </a:defRPr>
            </a:lvl1pPr>
          </a:lstStyle>
          <a:p>
            <a:r>
              <a:rPr lang="en-US"/>
              <a:t>Click to edit Master title style</a:t>
            </a:r>
            <a:endParaRPr lang="en-US" dirty="0"/>
          </a:p>
        </p:txBody>
      </p:sp>
      <p:pic>
        <p:nvPicPr>
          <p:cNvPr id="13" name="CT Child icon">
            <a:extLst>
              <a:ext uri="{FF2B5EF4-FFF2-40B4-BE49-F238E27FC236}">
                <a16:creationId xmlns:a16="http://schemas.microsoft.com/office/drawing/2014/main" id="{F20FCD8E-BF6F-6F4F-94B5-586693EE14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4958417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Circle Images with 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62F669F-B16B-6A4D-A93D-2199E36E518F}"/>
              </a:ext>
            </a:extLst>
          </p:cNvPr>
          <p:cNvSpPr>
            <a:spLocks noGrp="1"/>
          </p:cNvSpPr>
          <p:nvPr>
            <p:ph type="body" sz="quarter" idx="11"/>
          </p:nvPr>
        </p:nvSpPr>
        <p:spPr>
          <a:xfrm>
            <a:off x="1416206" y="4776726"/>
            <a:ext cx="4092498" cy="514152"/>
          </a:xfrm>
        </p:spPr>
        <p:txBody>
          <a:bodyPr>
            <a:noAutofit/>
          </a:bodyPr>
          <a:lstStyle>
            <a:lvl1pPr algn="ctr">
              <a:defRPr sz="2400" b="1">
                <a:latin typeface="+mj-lt"/>
              </a:defRPr>
            </a:lvl1pPr>
          </a:lstStyle>
          <a:p>
            <a:pPr lvl="0"/>
            <a:r>
              <a:rPr lang="en-US"/>
              <a:t>Click to edit Master text styles</a:t>
            </a:r>
          </a:p>
        </p:txBody>
      </p:sp>
      <p:sp>
        <p:nvSpPr>
          <p:cNvPr id="6" name="Picture Placeholder 3">
            <a:extLst>
              <a:ext uri="{FF2B5EF4-FFF2-40B4-BE49-F238E27FC236}">
                <a16:creationId xmlns:a16="http://schemas.microsoft.com/office/drawing/2014/main" id="{184F2399-6093-4B4E-8923-03FE735ED229}"/>
              </a:ext>
            </a:extLst>
          </p:cNvPr>
          <p:cNvSpPr>
            <a:spLocks noGrp="1"/>
          </p:cNvSpPr>
          <p:nvPr>
            <p:ph type="pic" sz="quarter" idx="10"/>
          </p:nvPr>
        </p:nvSpPr>
        <p:spPr>
          <a:xfrm>
            <a:off x="1996368" y="1675445"/>
            <a:ext cx="2932174" cy="2932175"/>
          </a:xfrm>
          <a:prstGeom prst="ellipse">
            <a:avLst/>
          </a:prstGeom>
          <a:noFill/>
          <a:ln w="19050">
            <a:solidFill>
              <a:schemeClr val="bg1">
                <a:lumMod val="85000"/>
              </a:schemeClr>
            </a:solidFill>
          </a:ln>
        </p:spPr>
        <p:txBody>
          <a:bodyPr anchor="t"/>
          <a:lstStyle>
            <a:lvl1pPr algn="ctr">
              <a:defRPr/>
            </a:lvl1pPr>
          </a:lstStyle>
          <a:p>
            <a:r>
              <a:rPr lang="en-US"/>
              <a:t>Click icon to add picture</a:t>
            </a:r>
          </a:p>
        </p:txBody>
      </p:sp>
      <p:pic>
        <p:nvPicPr>
          <p:cNvPr id="10" name="CT Child Icon">
            <a:extLst>
              <a:ext uri="{FF2B5EF4-FFF2-40B4-BE49-F238E27FC236}">
                <a16:creationId xmlns:a16="http://schemas.microsoft.com/office/drawing/2014/main" id="{A7B4D54E-7EE3-FF4E-92E3-835174E593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
        <p:nvSpPr>
          <p:cNvPr id="11" name="Picture Placeholder 3">
            <a:extLst>
              <a:ext uri="{FF2B5EF4-FFF2-40B4-BE49-F238E27FC236}">
                <a16:creationId xmlns:a16="http://schemas.microsoft.com/office/drawing/2014/main" id="{1A2B7E7B-758F-E042-86D7-5F74F87BD88F}"/>
              </a:ext>
            </a:extLst>
          </p:cNvPr>
          <p:cNvSpPr>
            <a:spLocks noGrp="1"/>
          </p:cNvSpPr>
          <p:nvPr>
            <p:ph type="pic" sz="quarter" idx="13"/>
          </p:nvPr>
        </p:nvSpPr>
        <p:spPr>
          <a:xfrm>
            <a:off x="7198411" y="1675445"/>
            <a:ext cx="2932174" cy="2932175"/>
          </a:xfrm>
          <a:prstGeom prst="ellipse">
            <a:avLst/>
          </a:prstGeom>
          <a:noFill/>
          <a:ln w="19050">
            <a:solidFill>
              <a:schemeClr val="bg1">
                <a:lumMod val="85000"/>
              </a:schemeClr>
            </a:solidFill>
          </a:ln>
        </p:spPr>
        <p:txBody>
          <a:bodyPr anchor="t"/>
          <a:lstStyle>
            <a:lvl1pPr algn="ctr">
              <a:defRPr/>
            </a:lvl1pPr>
          </a:lstStyle>
          <a:p>
            <a:r>
              <a:rPr lang="en-US"/>
              <a:t>Click icon to add picture</a:t>
            </a:r>
          </a:p>
        </p:txBody>
      </p:sp>
      <p:sp>
        <p:nvSpPr>
          <p:cNvPr id="12" name="Text Placeholder 3">
            <a:extLst>
              <a:ext uri="{FF2B5EF4-FFF2-40B4-BE49-F238E27FC236}">
                <a16:creationId xmlns:a16="http://schemas.microsoft.com/office/drawing/2014/main" id="{BAF43D26-DF44-1047-AA0F-E89AFC34A8BD}"/>
              </a:ext>
            </a:extLst>
          </p:cNvPr>
          <p:cNvSpPr>
            <a:spLocks noGrp="1"/>
          </p:cNvSpPr>
          <p:nvPr>
            <p:ph type="body" sz="quarter" idx="14"/>
          </p:nvPr>
        </p:nvSpPr>
        <p:spPr>
          <a:xfrm>
            <a:off x="6618249" y="4776726"/>
            <a:ext cx="4092498" cy="514152"/>
          </a:xfrm>
        </p:spPr>
        <p:txBody>
          <a:bodyPr>
            <a:noAutofit/>
          </a:bodyPr>
          <a:lstStyle>
            <a:lvl1pPr algn="ctr">
              <a:defRPr sz="2400" b="1">
                <a:latin typeface="+mj-lt"/>
              </a:defRPr>
            </a:lvl1pPr>
          </a:lstStyle>
          <a:p>
            <a:pPr lvl="0"/>
            <a:r>
              <a:rPr lang="en-US"/>
              <a:t>Click to edit Master text styles</a:t>
            </a:r>
          </a:p>
        </p:txBody>
      </p:sp>
      <p:sp>
        <p:nvSpPr>
          <p:cNvPr id="13" name="Text Placeholder 3">
            <a:extLst>
              <a:ext uri="{FF2B5EF4-FFF2-40B4-BE49-F238E27FC236}">
                <a16:creationId xmlns:a16="http://schemas.microsoft.com/office/drawing/2014/main" id="{3197051D-1215-234B-AEC0-61A5F97928F9}"/>
              </a:ext>
            </a:extLst>
          </p:cNvPr>
          <p:cNvSpPr>
            <a:spLocks noGrp="1"/>
          </p:cNvSpPr>
          <p:nvPr>
            <p:ph type="body" sz="quarter" idx="15"/>
          </p:nvPr>
        </p:nvSpPr>
        <p:spPr>
          <a:xfrm>
            <a:off x="1416206" y="5234650"/>
            <a:ext cx="4092498" cy="938061"/>
          </a:xfrm>
        </p:spPr>
        <p:txBody>
          <a:bodyPr>
            <a:noAutofit/>
          </a:bodyPr>
          <a:lstStyle>
            <a:lvl1pPr algn="ctr">
              <a:defRPr sz="1800" b="0">
                <a:latin typeface="+mn-lt"/>
              </a:defRPr>
            </a:lvl1pPr>
          </a:lstStyle>
          <a:p>
            <a:pPr lvl="0"/>
            <a:r>
              <a:rPr lang="en-US"/>
              <a:t>Click to edit Master text styles</a:t>
            </a:r>
          </a:p>
        </p:txBody>
      </p:sp>
      <p:sp>
        <p:nvSpPr>
          <p:cNvPr id="14" name="Text Placeholder 3">
            <a:extLst>
              <a:ext uri="{FF2B5EF4-FFF2-40B4-BE49-F238E27FC236}">
                <a16:creationId xmlns:a16="http://schemas.microsoft.com/office/drawing/2014/main" id="{FA1388DF-9BFF-214A-B7BC-BA06F3E8E834}"/>
              </a:ext>
            </a:extLst>
          </p:cNvPr>
          <p:cNvSpPr>
            <a:spLocks noGrp="1"/>
          </p:cNvSpPr>
          <p:nvPr>
            <p:ph type="body" sz="quarter" idx="16"/>
          </p:nvPr>
        </p:nvSpPr>
        <p:spPr>
          <a:xfrm>
            <a:off x="6618249" y="5234650"/>
            <a:ext cx="4092498" cy="938061"/>
          </a:xfrm>
        </p:spPr>
        <p:txBody>
          <a:bodyPr>
            <a:noAutofit/>
          </a:bodyPr>
          <a:lstStyle>
            <a:lvl1pPr algn="ctr">
              <a:defRPr sz="1800" b="0">
                <a:latin typeface="+mn-lt"/>
              </a:defRPr>
            </a:lvl1pPr>
          </a:lstStyle>
          <a:p>
            <a:pPr lvl="0"/>
            <a:r>
              <a:rPr lang="en-US"/>
              <a:t>Click to edit Master text styles</a:t>
            </a:r>
          </a:p>
        </p:txBody>
      </p:sp>
      <p:sp>
        <p:nvSpPr>
          <p:cNvPr id="5" name="Title 4">
            <a:extLst>
              <a:ext uri="{FF2B5EF4-FFF2-40B4-BE49-F238E27FC236}">
                <a16:creationId xmlns:a16="http://schemas.microsoft.com/office/drawing/2014/main" id="{F74CD6B5-38F9-8A44-BD5C-AE3603CE5458}"/>
              </a:ext>
            </a:extLst>
          </p:cNvPr>
          <p:cNvSpPr>
            <a:spLocks noGrp="1"/>
          </p:cNvSpPr>
          <p:nvPr>
            <p:ph type="title"/>
          </p:nvPr>
        </p:nvSpPr>
        <p:spPr>
          <a:xfrm>
            <a:off x="593034" y="311783"/>
            <a:ext cx="11005931" cy="1158619"/>
          </a:xfrm>
        </p:spPr>
        <p:txBody>
          <a:bodyPr/>
          <a:lstStyle/>
          <a:p>
            <a:r>
              <a:rPr lang="en-US"/>
              <a:t>Click to edit Master title style</a:t>
            </a:r>
            <a:endParaRPr lang="en-US" dirty="0"/>
          </a:p>
        </p:txBody>
      </p:sp>
    </p:spTree>
    <p:extLst>
      <p:ext uri="{BB962C8B-B14F-4D97-AF65-F5344CB8AC3E}">
        <p14:creationId xmlns:p14="http://schemas.microsoft.com/office/powerpoint/2010/main" val="1990588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50/50 Content">
    <p:spTree>
      <p:nvGrpSpPr>
        <p:cNvPr id="1" name=""/>
        <p:cNvGrpSpPr/>
        <p:nvPr/>
      </p:nvGrpSpPr>
      <p:grpSpPr>
        <a:xfrm>
          <a:off x="0" y="0"/>
          <a:ext cx="0" cy="0"/>
          <a:chOff x="0" y="0"/>
          <a:chExt cx="0" cy="0"/>
        </a:xfrm>
      </p:grpSpPr>
      <p:sp>
        <p:nvSpPr>
          <p:cNvPr id="2" name="Title 1"/>
          <p:cNvSpPr>
            <a:spLocks noGrp="1"/>
          </p:cNvSpPr>
          <p:nvPr>
            <p:ph type="title"/>
          </p:nvPr>
        </p:nvSpPr>
        <p:spPr>
          <a:xfrm>
            <a:off x="448055" y="329184"/>
            <a:ext cx="11346817" cy="1064774"/>
          </a:xfrm>
        </p:spPr>
        <p:txBody>
          <a:bodyPr/>
          <a:lstStyle/>
          <a:p>
            <a:r>
              <a:rPr lang="en-US"/>
              <a:t>Click to edit Master title style</a:t>
            </a:r>
          </a:p>
        </p:txBody>
      </p:sp>
      <p:sp>
        <p:nvSpPr>
          <p:cNvPr id="8" name="Content Placeholder 8">
            <a:extLst>
              <a:ext uri="{FF2B5EF4-FFF2-40B4-BE49-F238E27FC236}">
                <a16:creationId xmlns:a16="http://schemas.microsoft.com/office/drawing/2014/main" id="{67A3B370-FE3D-2B45-BE99-4359A8946A30}"/>
              </a:ext>
            </a:extLst>
          </p:cNvPr>
          <p:cNvSpPr>
            <a:spLocks noGrp="1"/>
          </p:cNvSpPr>
          <p:nvPr>
            <p:ph sz="quarter" idx="11"/>
          </p:nvPr>
        </p:nvSpPr>
        <p:spPr>
          <a:xfrm>
            <a:off x="444123" y="1807739"/>
            <a:ext cx="5573777" cy="38958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0F25D80B-13CB-6541-A8B8-1FE8529D83A9}"/>
              </a:ext>
            </a:extLst>
          </p:cNvPr>
          <p:cNvSpPr>
            <a:spLocks noGrp="1"/>
          </p:cNvSpPr>
          <p:nvPr>
            <p:ph sz="quarter" idx="12"/>
          </p:nvPr>
        </p:nvSpPr>
        <p:spPr>
          <a:xfrm>
            <a:off x="6221098" y="1807739"/>
            <a:ext cx="5573777" cy="38958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CT Child icon">
            <a:extLst>
              <a:ext uri="{FF2B5EF4-FFF2-40B4-BE49-F238E27FC236}">
                <a16:creationId xmlns:a16="http://schemas.microsoft.com/office/drawing/2014/main" id="{14B7D7B9-7188-8845-8BF8-2ADC8EFEB4A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248520158"/>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eft Image Right Icon List">
    <p:spTree>
      <p:nvGrpSpPr>
        <p:cNvPr id="1" name=""/>
        <p:cNvGrpSpPr/>
        <p:nvPr/>
      </p:nvGrpSpPr>
      <p:grpSpPr>
        <a:xfrm>
          <a:off x="0" y="0"/>
          <a:ext cx="0" cy="0"/>
          <a:chOff x="0" y="0"/>
          <a:chExt cx="0" cy="0"/>
        </a:xfrm>
      </p:grpSpPr>
      <p:sp>
        <p:nvSpPr>
          <p:cNvPr id="2" name="Title 1"/>
          <p:cNvSpPr>
            <a:spLocks noGrp="1"/>
          </p:cNvSpPr>
          <p:nvPr>
            <p:ph type="title"/>
          </p:nvPr>
        </p:nvSpPr>
        <p:spPr>
          <a:xfrm>
            <a:off x="444123" y="329184"/>
            <a:ext cx="11350752" cy="1064774"/>
          </a:xfrm>
        </p:spPr>
        <p:txBody>
          <a:bodyPr/>
          <a:lstStyle/>
          <a:p>
            <a:r>
              <a:rPr lang="en-US"/>
              <a:t>Click to edit Master title style</a:t>
            </a:r>
          </a:p>
        </p:txBody>
      </p:sp>
      <p:sp>
        <p:nvSpPr>
          <p:cNvPr id="8" name="Content Placeholder 8">
            <a:extLst>
              <a:ext uri="{FF2B5EF4-FFF2-40B4-BE49-F238E27FC236}">
                <a16:creationId xmlns:a16="http://schemas.microsoft.com/office/drawing/2014/main" id="{67A3B370-FE3D-2B45-BE99-4359A8946A30}"/>
              </a:ext>
            </a:extLst>
          </p:cNvPr>
          <p:cNvSpPr>
            <a:spLocks noGrp="1"/>
          </p:cNvSpPr>
          <p:nvPr>
            <p:ph sz="quarter" idx="11"/>
          </p:nvPr>
        </p:nvSpPr>
        <p:spPr>
          <a:xfrm>
            <a:off x="444124" y="1807739"/>
            <a:ext cx="4366002" cy="3895815"/>
          </a:xfrm>
        </p:spPr>
        <p:txBody>
          <a:bodyPr>
            <a:noAutofit/>
          </a:bodyPr>
          <a:lstStyle>
            <a:lvl3pPr marL="658370" indent="0">
              <a:buNone/>
              <a:defRPr/>
            </a:lvl3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A432B489-8831-6D48-A270-3645AFC025CF}"/>
              </a:ext>
            </a:extLst>
          </p:cNvPr>
          <p:cNvSpPr>
            <a:spLocks noGrp="1"/>
          </p:cNvSpPr>
          <p:nvPr>
            <p:ph type="body" sz="quarter" idx="12"/>
          </p:nvPr>
        </p:nvSpPr>
        <p:spPr>
          <a:xfrm>
            <a:off x="5124450" y="1808163"/>
            <a:ext cx="6670675"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CT Child Icon">
            <a:extLst>
              <a:ext uri="{FF2B5EF4-FFF2-40B4-BE49-F238E27FC236}">
                <a16:creationId xmlns:a16="http://schemas.microsoft.com/office/drawing/2014/main" id="{6194C1AB-D072-7D4A-BCA0-10C5BE75E88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724452618"/>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ic or Text [Full Width]">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192A16-424C-E54B-8D9C-C82BA1E0FEE7}"/>
              </a:ext>
            </a:extLst>
          </p:cNvPr>
          <p:cNvSpPr>
            <a:spLocks noGrp="1"/>
          </p:cNvSpPr>
          <p:nvPr>
            <p:ph type="title"/>
          </p:nvPr>
        </p:nvSpPr>
        <p:spPr>
          <a:xfrm>
            <a:off x="609599" y="329184"/>
            <a:ext cx="10972799" cy="1064774"/>
          </a:xfrm>
        </p:spPr>
        <p:txBody>
          <a:bodyPr/>
          <a:lstStyle/>
          <a:p>
            <a:r>
              <a:rPr lang="en-US"/>
              <a:t>Click to edit Master title style</a:t>
            </a:r>
          </a:p>
        </p:txBody>
      </p:sp>
      <p:sp>
        <p:nvSpPr>
          <p:cNvPr id="13" name="Content Placeholder 8">
            <a:extLst>
              <a:ext uri="{FF2B5EF4-FFF2-40B4-BE49-F238E27FC236}">
                <a16:creationId xmlns:a16="http://schemas.microsoft.com/office/drawing/2014/main" id="{8CA0544D-91AA-FC41-9582-CBBCD4C9ECE3}"/>
              </a:ext>
            </a:extLst>
          </p:cNvPr>
          <p:cNvSpPr>
            <a:spLocks noGrp="1"/>
          </p:cNvSpPr>
          <p:nvPr>
            <p:ph sz="quarter" idx="11"/>
          </p:nvPr>
        </p:nvSpPr>
        <p:spPr>
          <a:xfrm>
            <a:off x="609599" y="1769739"/>
            <a:ext cx="10972799" cy="43849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Graphic 13">
            <a:extLst>
              <a:ext uri="{FF2B5EF4-FFF2-40B4-BE49-F238E27FC236}">
                <a16:creationId xmlns:a16="http://schemas.microsoft.com/office/drawing/2014/main" id="{C14A4BC5-A776-9840-890D-584BB1A0B82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2190921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eft Icon List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444123" y="329184"/>
            <a:ext cx="11350752" cy="106477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432B489-8831-6D48-A270-3645AFC025CF}"/>
              </a:ext>
            </a:extLst>
          </p:cNvPr>
          <p:cNvSpPr>
            <a:spLocks noGrp="1"/>
          </p:cNvSpPr>
          <p:nvPr>
            <p:ph type="body" sz="quarter" idx="12"/>
          </p:nvPr>
        </p:nvSpPr>
        <p:spPr>
          <a:xfrm>
            <a:off x="444123" y="1808163"/>
            <a:ext cx="6670675" cy="3895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8">
            <a:extLst>
              <a:ext uri="{FF2B5EF4-FFF2-40B4-BE49-F238E27FC236}">
                <a16:creationId xmlns:a16="http://schemas.microsoft.com/office/drawing/2014/main" id="{67A3B370-FE3D-2B45-BE99-4359A8946A30}"/>
              </a:ext>
            </a:extLst>
          </p:cNvPr>
          <p:cNvSpPr>
            <a:spLocks noGrp="1"/>
          </p:cNvSpPr>
          <p:nvPr>
            <p:ph sz="quarter" idx="11"/>
          </p:nvPr>
        </p:nvSpPr>
        <p:spPr>
          <a:xfrm>
            <a:off x="7428873" y="1808117"/>
            <a:ext cx="4366002" cy="3895815"/>
          </a:xfrm>
        </p:spPr>
        <p:txBody>
          <a:bodyPr>
            <a:noAutofit/>
          </a:bodyPr>
          <a:lstStyle>
            <a:lvl3pPr marL="658370" indent="0">
              <a:buNone/>
              <a:defRPr/>
            </a:lvl3pPr>
          </a:lstStyle>
          <a:p>
            <a:pPr lvl="0"/>
            <a:r>
              <a:rPr lang="en-US"/>
              <a:t>Click to edit Master text styles</a:t>
            </a:r>
          </a:p>
          <a:p>
            <a:pPr lvl="1"/>
            <a:r>
              <a:rPr lang="en-US"/>
              <a:t>Second level</a:t>
            </a:r>
          </a:p>
        </p:txBody>
      </p:sp>
      <p:pic>
        <p:nvPicPr>
          <p:cNvPr id="9" name="CT Child Icon">
            <a:extLst>
              <a:ext uri="{FF2B5EF4-FFF2-40B4-BE49-F238E27FC236}">
                <a16:creationId xmlns:a16="http://schemas.microsoft.com/office/drawing/2014/main" id="{16A4EF05-D2C7-8C4E-8DAE-9F9CCA87063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3942519865"/>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Left Right Float Objects">
    <p:spTree>
      <p:nvGrpSpPr>
        <p:cNvPr id="1" name=""/>
        <p:cNvGrpSpPr/>
        <p:nvPr/>
      </p:nvGrpSpPr>
      <p:grpSpPr>
        <a:xfrm>
          <a:off x="0" y="0"/>
          <a:ext cx="0" cy="0"/>
          <a:chOff x="0" y="0"/>
          <a:chExt cx="0" cy="0"/>
        </a:xfrm>
      </p:grpSpPr>
      <p:sp>
        <p:nvSpPr>
          <p:cNvPr id="2" name="Title 1"/>
          <p:cNvSpPr>
            <a:spLocks noGrp="1"/>
          </p:cNvSpPr>
          <p:nvPr>
            <p:ph type="title"/>
          </p:nvPr>
        </p:nvSpPr>
        <p:spPr>
          <a:xfrm>
            <a:off x="467273" y="761675"/>
            <a:ext cx="5334107" cy="1962069"/>
          </a:xfrm>
        </p:spPr>
        <p:txBody>
          <a:bodyPr anchor="b" anchorCtr="0"/>
          <a:lstStyle>
            <a:lvl1pPr algn="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11A81D1-2C70-4A43-88AA-56893C85FC25}"/>
              </a:ext>
            </a:extLst>
          </p:cNvPr>
          <p:cNvSpPr>
            <a:spLocks noGrp="1"/>
          </p:cNvSpPr>
          <p:nvPr>
            <p:ph type="body" sz="quarter" idx="13"/>
          </p:nvPr>
        </p:nvSpPr>
        <p:spPr>
          <a:xfrm>
            <a:off x="483205" y="3213153"/>
            <a:ext cx="5295026" cy="2389980"/>
          </a:xfrm>
        </p:spPr>
        <p:txBody>
          <a:bodyPr>
            <a:noAutofit/>
          </a:bodyPr>
          <a:lstStyle/>
          <a:p>
            <a:pPr lvl="0"/>
            <a:r>
              <a:rPr lang="en-US"/>
              <a:t>Click to edit Master text styles</a:t>
            </a:r>
          </a:p>
          <a:p>
            <a:pPr lvl="1"/>
            <a:r>
              <a:rPr lang="en-US"/>
              <a:t>Second level</a:t>
            </a:r>
          </a:p>
          <a:p>
            <a:pPr lvl="2"/>
            <a:r>
              <a:rPr lang="en-US"/>
              <a:t>Third level</a:t>
            </a:r>
          </a:p>
        </p:txBody>
      </p:sp>
      <p:sp>
        <p:nvSpPr>
          <p:cNvPr id="9" name="Content Placeholder 8">
            <a:extLst>
              <a:ext uri="{FF2B5EF4-FFF2-40B4-BE49-F238E27FC236}">
                <a16:creationId xmlns:a16="http://schemas.microsoft.com/office/drawing/2014/main" id="{0F25D80B-13CB-6541-A8B8-1FE8529D83A9}"/>
              </a:ext>
            </a:extLst>
          </p:cNvPr>
          <p:cNvSpPr>
            <a:spLocks noGrp="1"/>
          </p:cNvSpPr>
          <p:nvPr>
            <p:ph sz="quarter" idx="12" hasCustomPrompt="1"/>
          </p:nvPr>
        </p:nvSpPr>
        <p:spPr>
          <a:xfrm>
            <a:off x="6221098" y="775836"/>
            <a:ext cx="5573777" cy="4827296"/>
          </a:xfrm>
        </p:spPr>
        <p:txBody>
          <a:bodyPr>
            <a:noAutofit/>
          </a:bodyPr>
          <a:lstStyle/>
          <a:p>
            <a:pPr lvl="0"/>
            <a:r>
              <a:rPr lang="en-US" dirty="0"/>
              <a:t>Click icons to add content</a:t>
            </a:r>
          </a:p>
        </p:txBody>
      </p:sp>
      <p:pic>
        <p:nvPicPr>
          <p:cNvPr id="8" name="CT Child Icon">
            <a:extLst>
              <a:ext uri="{FF2B5EF4-FFF2-40B4-BE49-F238E27FC236}">
                <a16:creationId xmlns:a16="http://schemas.microsoft.com/office/drawing/2014/main" id="{0C2E60A2-3674-2B4E-A7AE-98ECAEC6022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94960653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Right Left Float Objects">
    <p:spTree>
      <p:nvGrpSpPr>
        <p:cNvPr id="1" name=""/>
        <p:cNvGrpSpPr/>
        <p:nvPr/>
      </p:nvGrpSpPr>
      <p:grpSpPr>
        <a:xfrm>
          <a:off x="0" y="0"/>
          <a:ext cx="0" cy="0"/>
          <a:chOff x="0" y="0"/>
          <a:chExt cx="0" cy="0"/>
        </a:xfrm>
      </p:grpSpPr>
      <p:sp>
        <p:nvSpPr>
          <p:cNvPr id="2" name="Title 1"/>
          <p:cNvSpPr>
            <a:spLocks noGrp="1"/>
          </p:cNvSpPr>
          <p:nvPr>
            <p:ph type="title"/>
          </p:nvPr>
        </p:nvSpPr>
        <p:spPr>
          <a:xfrm>
            <a:off x="6405297" y="775836"/>
            <a:ext cx="5334107" cy="1962069"/>
          </a:xfrm>
        </p:spPr>
        <p:txBody>
          <a:bodyPr anchor="b" anchorCtr="0"/>
          <a:lstStyle>
            <a:lvl1pPr algn="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611A81D1-2C70-4A43-88AA-56893C85FC25}"/>
              </a:ext>
            </a:extLst>
          </p:cNvPr>
          <p:cNvSpPr>
            <a:spLocks noGrp="1"/>
          </p:cNvSpPr>
          <p:nvPr>
            <p:ph type="body" sz="quarter" idx="13"/>
          </p:nvPr>
        </p:nvSpPr>
        <p:spPr>
          <a:xfrm>
            <a:off x="6405297" y="2920263"/>
            <a:ext cx="5334107" cy="2682869"/>
          </a:xfrm>
        </p:spPr>
        <p:txBody>
          <a:bodyPr>
            <a:noAutofit/>
          </a:bodyPr>
          <a:lstStyle/>
          <a:p>
            <a:pPr lvl="0"/>
            <a:r>
              <a:rPr lang="en-US"/>
              <a:t>Click to edit Master text styles</a:t>
            </a:r>
          </a:p>
          <a:p>
            <a:pPr lvl="1"/>
            <a:r>
              <a:rPr lang="en-US"/>
              <a:t>Second level</a:t>
            </a:r>
          </a:p>
          <a:p>
            <a:pPr lvl="2"/>
            <a:r>
              <a:rPr lang="en-US"/>
              <a:t>Third level</a:t>
            </a:r>
          </a:p>
        </p:txBody>
      </p:sp>
      <p:sp>
        <p:nvSpPr>
          <p:cNvPr id="9" name="Content Placeholder 8">
            <a:extLst>
              <a:ext uri="{FF2B5EF4-FFF2-40B4-BE49-F238E27FC236}">
                <a16:creationId xmlns:a16="http://schemas.microsoft.com/office/drawing/2014/main" id="{0F25D80B-13CB-6541-A8B8-1FE8529D83A9}"/>
              </a:ext>
            </a:extLst>
          </p:cNvPr>
          <p:cNvSpPr>
            <a:spLocks noGrp="1"/>
          </p:cNvSpPr>
          <p:nvPr>
            <p:ph sz="quarter" idx="12"/>
          </p:nvPr>
        </p:nvSpPr>
        <p:spPr>
          <a:xfrm>
            <a:off x="452596" y="775836"/>
            <a:ext cx="5573777" cy="4827296"/>
          </a:xfrm>
        </p:spPr>
        <p:txBody>
          <a:bodyPr>
            <a:noAutofit/>
          </a:bodyPr>
          <a:lstStyle/>
          <a:p>
            <a:pPr lvl="0"/>
            <a:r>
              <a:rPr lang="en-US"/>
              <a:t>Click to edit Master text styles</a:t>
            </a:r>
          </a:p>
        </p:txBody>
      </p:sp>
      <p:pic>
        <p:nvPicPr>
          <p:cNvPr id="8" name="CT Child Icon">
            <a:extLst>
              <a:ext uri="{FF2B5EF4-FFF2-40B4-BE49-F238E27FC236}">
                <a16:creationId xmlns:a16="http://schemas.microsoft.com/office/drawing/2014/main" id="{DECCF786-1E62-E942-946F-9B019188020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246616107"/>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3 Photo Left and Text Right">
    <p:spTree>
      <p:nvGrpSpPr>
        <p:cNvPr id="1" name=""/>
        <p:cNvGrpSpPr/>
        <p:nvPr/>
      </p:nvGrpSpPr>
      <p:grpSpPr>
        <a:xfrm>
          <a:off x="0" y="0"/>
          <a:ext cx="0" cy="0"/>
          <a:chOff x="0" y="0"/>
          <a:chExt cx="0" cy="0"/>
        </a:xfrm>
      </p:grpSpPr>
      <p:sp>
        <p:nvSpPr>
          <p:cNvPr id="2" name="Title 1"/>
          <p:cNvSpPr>
            <a:spLocks noGrp="1"/>
          </p:cNvSpPr>
          <p:nvPr>
            <p:ph type="title"/>
          </p:nvPr>
        </p:nvSpPr>
        <p:spPr>
          <a:xfrm>
            <a:off x="4917688" y="411480"/>
            <a:ext cx="6664712" cy="106477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5B2CC1BA-C88E-0B44-875E-5C297E9919E6}"/>
              </a:ext>
            </a:extLst>
          </p:cNvPr>
          <p:cNvSpPr>
            <a:spLocks noGrp="1"/>
          </p:cNvSpPr>
          <p:nvPr>
            <p:ph sz="quarter" idx="14"/>
          </p:nvPr>
        </p:nvSpPr>
        <p:spPr>
          <a:xfrm>
            <a:off x="4917688" y="1584690"/>
            <a:ext cx="6664325" cy="388937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p:nvPr>
        </p:nvSpPr>
        <p:spPr>
          <a:xfrm>
            <a:off x="0" y="0"/>
            <a:ext cx="4394200" cy="6858000"/>
          </a:xfrm>
        </p:spPr>
        <p:txBody>
          <a:bodyPr tIns="1828800" anchor="t" anchorCtr="0">
            <a:noAutofit/>
          </a:bodyPr>
          <a:lstStyle>
            <a:lvl1pPr algn="ctr">
              <a:defRPr/>
            </a:lvl1pPr>
          </a:lstStyle>
          <a:p>
            <a:r>
              <a:rPr lang="en-US"/>
              <a:t>Click icon to add picture</a:t>
            </a:r>
            <a:endParaRPr lang="en-US" dirty="0"/>
          </a:p>
        </p:txBody>
      </p:sp>
      <p:pic>
        <p:nvPicPr>
          <p:cNvPr id="8" name="Ct Child Icon">
            <a:extLst>
              <a:ext uri="{FF2B5EF4-FFF2-40B4-BE49-F238E27FC236}">
                <a16:creationId xmlns:a16="http://schemas.microsoft.com/office/drawing/2014/main" id="{C7B6EFE3-C2DB-1C43-87E2-7F56E442D83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406564375"/>
      </p:ext>
    </p:extLst>
  </p:cSld>
  <p:clrMapOvr>
    <a:masterClrMapping/>
  </p:clrMapOvr>
  <p:hf hd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3 Photo Right and Text Left">
    <p:spTree>
      <p:nvGrpSpPr>
        <p:cNvPr id="1" name=""/>
        <p:cNvGrpSpPr/>
        <p:nvPr/>
      </p:nvGrpSpPr>
      <p:grpSpPr>
        <a:xfrm>
          <a:off x="0" y="0"/>
          <a:ext cx="0" cy="0"/>
          <a:chOff x="0" y="0"/>
          <a:chExt cx="0" cy="0"/>
        </a:xfrm>
      </p:grpSpPr>
      <p:sp>
        <p:nvSpPr>
          <p:cNvPr id="2" name="Title 1"/>
          <p:cNvSpPr>
            <a:spLocks noGrp="1"/>
          </p:cNvSpPr>
          <p:nvPr>
            <p:ph type="title"/>
          </p:nvPr>
        </p:nvSpPr>
        <p:spPr>
          <a:xfrm>
            <a:off x="566486" y="422277"/>
            <a:ext cx="6664712" cy="1064774"/>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6888C928-2DF7-1943-8A11-D4B942CF6DA4}"/>
              </a:ext>
            </a:extLst>
          </p:cNvPr>
          <p:cNvSpPr>
            <a:spLocks noGrp="1"/>
          </p:cNvSpPr>
          <p:nvPr>
            <p:ph sz="quarter" idx="14"/>
          </p:nvPr>
        </p:nvSpPr>
        <p:spPr>
          <a:xfrm>
            <a:off x="566738" y="1590339"/>
            <a:ext cx="6664325" cy="407698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p:nvPr>
        </p:nvSpPr>
        <p:spPr>
          <a:xfrm>
            <a:off x="7797800" y="0"/>
            <a:ext cx="4394200" cy="6858000"/>
          </a:xfrm>
        </p:spPr>
        <p:txBody>
          <a:bodyPr tIns="1828800"/>
          <a:lstStyle>
            <a:lvl1pPr algn="ctr">
              <a:defRPr/>
            </a:lvl1pPr>
          </a:lstStyle>
          <a:p>
            <a:r>
              <a:rPr lang="en-US"/>
              <a:t>Click icon to add picture</a:t>
            </a:r>
            <a:endParaRPr lang="en-US" dirty="0"/>
          </a:p>
        </p:txBody>
      </p:sp>
      <p:pic>
        <p:nvPicPr>
          <p:cNvPr id="8" name="CT Child Icon">
            <a:extLst>
              <a:ext uri="{FF2B5EF4-FFF2-40B4-BE49-F238E27FC236}">
                <a16:creationId xmlns:a16="http://schemas.microsoft.com/office/drawing/2014/main" id="{77D6BA69-90B8-2C42-8E53-2B6F98F6106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810183127"/>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Duo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482189" y="973306"/>
            <a:ext cx="5131622" cy="1706402"/>
          </a:xfrm>
        </p:spPr>
        <p:txBody>
          <a:body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B77DD573-4CE7-1646-9C03-16E40FD8C51E}"/>
              </a:ext>
            </a:extLst>
          </p:cNvPr>
          <p:cNvSpPr>
            <a:spLocks noGrp="1"/>
          </p:cNvSpPr>
          <p:nvPr>
            <p:ph type="body" sz="quarter" idx="14"/>
          </p:nvPr>
        </p:nvSpPr>
        <p:spPr>
          <a:xfrm>
            <a:off x="6683829" y="4082143"/>
            <a:ext cx="4899931" cy="2351314"/>
          </a:xfrm>
        </p:spPr>
        <p:txBody>
          <a:bodyPr>
            <a:noAutofit/>
          </a:body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p:nvPr>
        </p:nvSpPr>
        <p:spPr>
          <a:xfrm>
            <a:off x="6096000" y="207818"/>
            <a:ext cx="6096000" cy="3320143"/>
          </a:xfrm>
        </p:spPr>
        <p:txBody>
          <a:bodyPr/>
          <a:lstStyle/>
          <a:p>
            <a:r>
              <a:rPr lang="en-US"/>
              <a:t>Click icon to add picture</a:t>
            </a:r>
          </a:p>
        </p:txBody>
      </p:sp>
      <p:sp>
        <p:nvSpPr>
          <p:cNvPr id="15" name="Picture Placeholder 3">
            <a:extLst>
              <a:ext uri="{FF2B5EF4-FFF2-40B4-BE49-F238E27FC236}">
                <a16:creationId xmlns:a16="http://schemas.microsoft.com/office/drawing/2014/main" id="{E9BAAB13-D202-084D-BF03-05B2751833EE}"/>
              </a:ext>
            </a:extLst>
          </p:cNvPr>
          <p:cNvSpPr>
            <a:spLocks noGrp="1"/>
          </p:cNvSpPr>
          <p:nvPr>
            <p:ph type="pic" sz="quarter" idx="15"/>
          </p:nvPr>
        </p:nvSpPr>
        <p:spPr>
          <a:xfrm>
            <a:off x="-1403" y="3537856"/>
            <a:ext cx="6096000" cy="3320143"/>
          </a:xfrm>
        </p:spPr>
        <p:txBody>
          <a:bodyPr/>
          <a:lstStyle/>
          <a:p>
            <a:r>
              <a:rPr lang="en-US"/>
              <a:t>Click icon to add picture</a:t>
            </a:r>
          </a:p>
        </p:txBody>
      </p:sp>
    </p:spTree>
    <p:extLst>
      <p:ext uri="{BB962C8B-B14F-4D97-AF65-F5344CB8AC3E}">
        <p14:creationId xmlns:p14="http://schemas.microsoft.com/office/powerpoint/2010/main" val="3078834814"/>
      </p:ext>
    </p:extLst>
  </p:cSld>
  <p:clrMapOvr>
    <a:masterClrMapping/>
  </p:clrMapOvr>
  <p:hf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Bottom Images with Text">
    <p:spTree>
      <p:nvGrpSpPr>
        <p:cNvPr id="1" name=""/>
        <p:cNvGrpSpPr/>
        <p:nvPr/>
      </p:nvGrpSpPr>
      <p:grpSpPr>
        <a:xfrm>
          <a:off x="0" y="0"/>
          <a:ext cx="0" cy="0"/>
          <a:chOff x="0" y="0"/>
          <a:chExt cx="0" cy="0"/>
        </a:xfrm>
      </p:grpSpPr>
      <p:sp>
        <p:nvSpPr>
          <p:cNvPr id="2" name="Title 1"/>
          <p:cNvSpPr>
            <a:spLocks noGrp="1"/>
          </p:cNvSpPr>
          <p:nvPr>
            <p:ph type="title"/>
          </p:nvPr>
        </p:nvSpPr>
        <p:spPr>
          <a:xfrm>
            <a:off x="482189" y="528233"/>
            <a:ext cx="5131622" cy="2684867"/>
          </a:xfrm>
        </p:spPr>
        <p:txBody>
          <a:bodyPr anchor="ctr" anchorCtr="0"/>
          <a:lstStyle>
            <a:lvl1pPr algn="l">
              <a:defRPr/>
            </a:lvl1pPr>
          </a:lstStyle>
          <a:p>
            <a:r>
              <a:rPr lang="en-US"/>
              <a:t>Click to edit Master title style</a:t>
            </a:r>
            <a:endParaRPr lang="en-US" dirty="0"/>
          </a:p>
        </p:txBody>
      </p:sp>
      <p:sp>
        <p:nvSpPr>
          <p:cNvPr id="14" name="Text Placeholder 13">
            <a:extLst>
              <a:ext uri="{FF2B5EF4-FFF2-40B4-BE49-F238E27FC236}">
                <a16:creationId xmlns:a16="http://schemas.microsoft.com/office/drawing/2014/main" id="{B77DD573-4CE7-1646-9C03-16E40FD8C51E}"/>
              </a:ext>
            </a:extLst>
          </p:cNvPr>
          <p:cNvSpPr>
            <a:spLocks noGrp="1"/>
          </p:cNvSpPr>
          <p:nvPr>
            <p:ph type="body" sz="quarter" idx="14"/>
          </p:nvPr>
        </p:nvSpPr>
        <p:spPr>
          <a:xfrm>
            <a:off x="6683829" y="528234"/>
            <a:ext cx="4899931" cy="2900766"/>
          </a:xfrm>
        </p:spPr>
        <p:txBody>
          <a:bodyPr>
            <a:noAutofit/>
          </a:body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p:nvPr>
        </p:nvSpPr>
        <p:spPr>
          <a:xfrm>
            <a:off x="6132696" y="3953053"/>
            <a:ext cx="6059303" cy="2904945"/>
          </a:xfrm>
        </p:spPr>
        <p:txBody>
          <a:bodyPr/>
          <a:lstStyle/>
          <a:p>
            <a:r>
              <a:rPr lang="en-US"/>
              <a:t>Click icon to add picture</a:t>
            </a:r>
          </a:p>
        </p:txBody>
      </p:sp>
      <p:sp>
        <p:nvSpPr>
          <p:cNvPr id="15" name="Picture Placeholder 3">
            <a:extLst>
              <a:ext uri="{FF2B5EF4-FFF2-40B4-BE49-F238E27FC236}">
                <a16:creationId xmlns:a16="http://schemas.microsoft.com/office/drawing/2014/main" id="{E9BAAB13-D202-084D-BF03-05B2751833EE}"/>
              </a:ext>
            </a:extLst>
          </p:cNvPr>
          <p:cNvSpPr>
            <a:spLocks noGrp="1"/>
          </p:cNvSpPr>
          <p:nvPr>
            <p:ph type="pic" sz="quarter" idx="15"/>
          </p:nvPr>
        </p:nvSpPr>
        <p:spPr>
          <a:xfrm>
            <a:off x="-1403" y="3953054"/>
            <a:ext cx="6059303" cy="2904945"/>
          </a:xfrm>
        </p:spPr>
        <p:txBody>
          <a:bodyPr/>
          <a:lstStyle/>
          <a:p>
            <a:r>
              <a:rPr lang="en-US"/>
              <a:t>Click icon to add picture</a:t>
            </a:r>
          </a:p>
        </p:txBody>
      </p:sp>
    </p:spTree>
    <p:extLst>
      <p:ext uri="{BB962C8B-B14F-4D97-AF65-F5344CB8AC3E}">
        <p14:creationId xmlns:p14="http://schemas.microsoft.com/office/powerpoint/2010/main" val="484640437"/>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plit Text Left Image">
    <p:spTree>
      <p:nvGrpSpPr>
        <p:cNvPr id="1" name=""/>
        <p:cNvGrpSpPr/>
        <p:nvPr/>
      </p:nvGrpSpPr>
      <p:grpSpPr>
        <a:xfrm>
          <a:off x="0" y="0"/>
          <a:ext cx="0" cy="0"/>
          <a:chOff x="0" y="0"/>
          <a:chExt cx="0" cy="0"/>
        </a:xfrm>
      </p:grpSpPr>
      <p:sp>
        <p:nvSpPr>
          <p:cNvPr id="2" name="Title 1"/>
          <p:cNvSpPr>
            <a:spLocks noGrp="1"/>
          </p:cNvSpPr>
          <p:nvPr>
            <p:ph type="title"/>
          </p:nvPr>
        </p:nvSpPr>
        <p:spPr>
          <a:xfrm>
            <a:off x="6754634" y="902645"/>
            <a:ext cx="4813589" cy="1524149"/>
          </a:xfrm>
        </p:spPr>
        <p:txBody>
          <a:body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96B3094B-9C9B-1948-B0FE-45A063D37F40}"/>
              </a:ext>
            </a:extLst>
          </p:cNvPr>
          <p:cNvSpPr>
            <a:spLocks noGrp="1"/>
          </p:cNvSpPr>
          <p:nvPr>
            <p:ph sz="quarter" idx="14"/>
          </p:nvPr>
        </p:nvSpPr>
        <p:spPr>
          <a:xfrm>
            <a:off x="6873875" y="3875088"/>
            <a:ext cx="4694238" cy="1851025"/>
          </a:xfrm>
        </p:spPr>
        <p:txBody>
          <a:body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hasCustomPrompt="1"/>
          </p:nvPr>
        </p:nvSpPr>
        <p:spPr>
          <a:xfrm>
            <a:off x="0" y="-1"/>
            <a:ext cx="6096000" cy="6858000"/>
          </a:xfrm>
        </p:spPr>
        <p:txBody>
          <a:bodyPr tIns="1828800" anchor="t"/>
          <a:lstStyle>
            <a:lvl1pPr algn="ctr">
              <a:defRPr/>
            </a:lvl1pPr>
          </a:lstStyle>
          <a:p>
            <a:r>
              <a:rPr lang="en-US" dirty="0"/>
              <a:t>Click icon to insert picture</a:t>
            </a:r>
          </a:p>
        </p:txBody>
      </p:sp>
      <p:pic>
        <p:nvPicPr>
          <p:cNvPr id="8" name="CT Child Icon">
            <a:extLst>
              <a:ext uri="{FF2B5EF4-FFF2-40B4-BE49-F238E27FC236}">
                <a16:creationId xmlns:a16="http://schemas.microsoft.com/office/drawing/2014/main" id="{2E2D49F0-DE6C-B844-B21F-E616E6519C9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635134987"/>
      </p:ext>
    </p:extLst>
  </p:cSld>
  <p:clrMapOvr>
    <a:masterClrMapping/>
  </p:clrMapOvr>
  <p:hf hdr="0" dt="0"/>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Split Text Right Image">
    <p:spTree>
      <p:nvGrpSpPr>
        <p:cNvPr id="1" name=""/>
        <p:cNvGrpSpPr/>
        <p:nvPr/>
      </p:nvGrpSpPr>
      <p:grpSpPr>
        <a:xfrm>
          <a:off x="0" y="0"/>
          <a:ext cx="0" cy="0"/>
          <a:chOff x="0" y="0"/>
          <a:chExt cx="0" cy="0"/>
        </a:xfrm>
      </p:grpSpPr>
      <p:sp>
        <p:nvSpPr>
          <p:cNvPr id="2" name="Title 1"/>
          <p:cNvSpPr>
            <a:spLocks noGrp="1"/>
          </p:cNvSpPr>
          <p:nvPr>
            <p:ph type="title"/>
          </p:nvPr>
        </p:nvSpPr>
        <p:spPr>
          <a:xfrm>
            <a:off x="637615" y="902645"/>
            <a:ext cx="4813589" cy="1524149"/>
          </a:xfrm>
        </p:spPr>
        <p:txBody>
          <a:body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40BD97AA-3C2E-FC49-88E7-6F317F04A86E}"/>
              </a:ext>
            </a:extLst>
          </p:cNvPr>
          <p:cNvSpPr>
            <a:spLocks noGrp="1"/>
          </p:cNvSpPr>
          <p:nvPr>
            <p:ph sz="quarter" idx="14"/>
          </p:nvPr>
        </p:nvSpPr>
        <p:spPr>
          <a:xfrm>
            <a:off x="638175" y="3897313"/>
            <a:ext cx="4813300" cy="1646839"/>
          </a:xfrm>
        </p:spPr>
        <p:txBody>
          <a:bodyPr/>
          <a:lstStyle/>
          <a:p>
            <a:pPr lvl="0"/>
            <a:r>
              <a:rPr lang="en-US"/>
              <a:t>Click to edit Master text styles</a:t>
            </a:r>
          </a:p>
          <a:p>
            <a:pPr lvl="1"/>
            <a:r>
              <a:rPr lang="en-US"/>
              <a:t>Second level</a:t>
            </a:r>
          </a:p>
          <a:p>
            <a:pPr lvl="2"/>
            <a:r>
              <a:rPr lang="en-US"/>
              <a:t>Third level</a:t>
            </a:r>
          </a:p>
        </p:txBody>
      </p:sp>
      <p:sp>
        <p:nvSpPr>
          <p:cNvPr id="4" name="Picture Placeholder 3">
            <a:extLst>
              <a:ext uri="{FF2B5EF4-FFF2-40B4-BE49-F238E27FC236}">
                <a16:creationId xmlns:a16="http://schemas.microsoft.com/office/drawing/2014/main" id="{8D403459-A3FE-2443-87E3-2FC8AAECCEFF}"/>
              </a:ext>
            </a:extLst>
          </p:cNvPr>
          <p:cNvSpPr>
            <a:spLocks noGrp="1"/>
          </p:cNvSpPr>
          <p:nvPr>
            <p:ph type="pic" sz="quarter" idx="13"/>
          </p:nvPr>
        </p:nvSpPr>
        <p:spPr>
          <a:xfrm>
            <a:off x="6096000" y="-1"/>
            <a:ext cx="6096000" cy="6858000"/>
          </a:xfrm>
        </p:spPr>
        <p:txBody>
          <a:bodyPr tIns="1828800"/>
          <a:lstStyle>
            <a:lvl1pPr algn="ctr">
              <a:defRPr/>
            </a:lvl1pPr>
          </a:lstStyle>
          <a:p>
            <a:r>
              <a:rPr lang="en-US"/>
              <a:t>Click icon to add picture</a:t>
            </a:r>
            <a:endParaRPr lang="en-US" dirty="0"/>
          </a:p>
        </p:txBody>
      </p:sp>
      <p:pic>
        <p:nvPicPr>
          <p:cNvPr id="6" name="CT Child Icon">
            <a:extLst>
              <a:ext uri="{FF2B5EF4-FFF2-40B4-BE49-F238E27FC236}">
                <a16:creationId xmlns:a16="http://schemas.microsoft.com/office/drawing/2014/main" id="{9638DE3E-D27D-314E-90BA-D82F06E81A3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3049658862"/>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Left - Graphic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F47897D-43C7-324C-9852-1C30245C0E93}"/>
              </a:ext>
            </a:extLst>
          </p:cNvPr>
          <p:cNvSpPr>
            <a:spLocks noGrp="1"/>
          </p:cNvSpPr>
          <p:nvPr>
            <p:ph type="title"/>
          </p:nvPr>
        </p:nvSpPr>
        <p:spPr>
          <a:xfrm>
            <a:off x="417513" y="483077"/>
            <a:ext cx="5486396" cy="1292424"/>
          </a:xfrm>
        </p:spPr>
        <p:txBody>
          <a:bodyPr tIns="0" bIns="91440" anchor="b" anchorCtr="0">
            <a:noAutofit/>
          </a:bodyPr>
          <a:lstStyle>
            <a:lvl1pPr algn="l">
              <a:lnSpc>
                <a:spcPct val="100000"/>
              </a:lnSpc>
              <a:defRPr sz="4400" b="1" baseline="0">
                <a:solidFill>
                  <a:schemeClr val="tx1"/>
                </a:solidFill>
              </a:defRPr>
            </a:lvl1pPr>
          </a:lstStyle>
          <a:p>
            <a:r>
              <a:rPr lang="en-US"/>
              <a:t>Click to edit Master title style</a:t>
            </a:r>
            <a:endParaRPr lang="en-US" dirty="0"/>
          </a:p>
        </p:txBody>
      </p:sp>
      <p:sp>
        <p:nvSpPr>
          <p:cNvPr id="13" name="Content Placeholder 8">
            <a:extLst>
              <a:ext uri="{FF2B5EF4-FFF2-40B4-BE49-F238E27FC236}">
                <a16:creationId xmlns:a16="http://schemas.microsoft.com/office/drawing/2014/main" id="{1118CE16-F4AC-8049-87D7-F7542EC23649}"/>
              </a:ext>
            </a:extLst>
          </p:cNvPr>
          <p:cNvSpPr>
            <a:spLocks noGrp="1"/>
          </p:cNvSpPr>
          <p:nvPr>
            <p:ph sz="quarter" idx="11"/>
          </p:nvPr>
        </p:nvSpPr>
        <p:spPr>
          <a:xfrm>
            <a:off x="417514" y="1957363"/>
            <a:ext cx="5486396" cy="3895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DFF4F65-7D27-0044-83E6-CF0D65D3421C}"/>
              </a:ext>
            </a:extLst>
          </p:cNvPr>
          <p:cNvSpPr>
            <a:spLocks noGrp="1"/>
          </p:cNvSpPr>
          <p:nvPr>
            <p:ph sz="quarter" idx="12" hasCustomPrompt="1"/>
          </p:nvPr>
        </p:nvSpPr>
        <p:spPr>
          <a:xfrm>
            <a:off x="6288092" y="0"/>
            <a:ext cx="5903913" cy="6858000"/>
          </a:xfrm>
        </p:spPr>
        <p:txBody>
          <a:bodyPr tIns="1143000"/>
          <a:lstStyle>
            <a:lvl1pPr algn="ctr">
              <a:defRPr/>
            </a:lvl1pPr>
          </a:lstStyle>
          <a:p>
            <a:pPr lvl="0"/>
            <a:r>
              <a:rPr lang="en-US"/>
              <a:t>Click icons to insert objects</a:t>
            </a:r>
          </a:p>
        </p:txBody>
      </p:sp>
      <p:pic>
        <p:nvPicPr>
          <p:cNvPr id="14" name="CT Child Icon">
            <a:extLst>
              <a:ext uri="{FF2B5EF4-FFF2-40B4-BE49-F238E27FC236}">
                <a16:creationId xmlns:a16="http://schemas.microsoft.com/office/drawing/2014/main" id="{31C6575F-BCBA-3742-ADA4-ADBBF075E7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6846460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2 Left Image Color Text Box">
    <p:bg>
      <p:bgRef idx="1001">
        <a:schemeClr val="bg1"/>
      </p:bgRef>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AA0749-6B87-6F4F-A9B3-F9867CAC1ED8}"/>
              </a:ext>
            </a:extLst>
          </p:cNvPr>
          <p:cNvSpPr>
            <a:spLocks noGrp="1"/>
          </p:cNvSpPr>
          <p:nvPr>
            <p:ph type="title"/>
          </p:nvPr>
        </p:nvSpPr>
        <p:spPr>
          <a:xfrm>
            <a:off x="6716298" y="1146097"/>
            <a:ext cx="4972708" cy="1446550"/>
          </a:xfrm>
        </p:spPr>
        <p:txBody>
          <a:bodyPr anchor="b" anchorCtr="0">
            <a:spAutoFit/>
          </a:bodyPr>
          <a:lstStyle>
            <a:lvl1pPr algn="l">
              <a:defRPr sz="4400">
                <a:solidFill>
                  <a:schemeClr val="tx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6716298" y="3141824"/>
            <a:ext cx="4972708" cy="2687476"/>
          </a:xfrm>
        </p:spPr>
        <p:txBody>
          <a:bodyPr>
            <a:noAutofit/>
          </a:bodyPr>
          <a:lstStyle>
            <a:lvl1pPr algn="l">
              <a:defRPr sz="1800" i="0"/>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6184900" cy="6858000"/>
          </a:xfrm>
        </p:spPr>
        <p:txBody>
          <a:bodyPr tIns="914400" anchor="t" anchorCtr="0"/>
          <a:lstStyle>
            <a:lvl1pPr algn="ctr">
              <a:defRPr/>
            </a:lvl1pPr>
          </a:lstStyle>
          <a:p>
            <a:r>
              <a:rPr lang="en-US" dirty="0"/>
              <a:t>Click icon to insert picture</a:t>
            </a:r>
          </a:p>
        </p:txBody>
      </p:sp>
      <p:pic>
        <p:nvPicPr>
          <p:cNvPr id="9" name="CT Child Icon">
            <a:extLst>
              <a:ext uri="{FF2B5EF4-FFF2-40B4-BE49-F238E27FC236}">
                <a16:creationId xmlns:a16="http://schemas.microsoft.com/office/drawing/2014/main" id="{C34BEFB0-B020-9E40-9A5E-CF36B73591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08649412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aphic Left - Text Right">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394588B5-9AEA-7C4F-B7F1-879081ABE1FC}"/>
              </a:ext>
            </a:extLst>
          </p:cNvPr>
          <p:cNvSpPr>
            <a:spLocks noGrp="1"/>
          </p:cNvSpPr>
          <p:nvPr>
            <p:ph type="title"/>
          </p:nvPr>
        </p:nvSpPr>
        <p:spPr>
          <a:xfrm>
            <a:off x="6312699" y="397036"/>
            <a:ext cx="5482174" cy="1524149"/>
          </a:xfrm>
        </p:spPr>
        <p:txBody>
          <a:bodyPr/>
          <a:lstStyle>
            <a:lvl1pPr algn="l">
              <a:defRPr/>
            </a:lvl1pPr>
          </a:lstStyle>
          <a:p>
            <a:r>
              <a:rPr lang="en-US"/>
              <a:t>Click to edit Master title style</a:t>
            </a:r>
            <a:endParaRPr lang="en-US" dirty="0"/>
          </a:p>
        </p:txBody>
      </p:sp>
      <p:sp>
        <p:nvSpPr>
          <p:cNvPr id="13" name="Content Placeholder 8">
            <a:extLst>
              <a:ext uri="{FF2B5EF4-FFF2-40B4-BE49-F238E27FC236}">
                <a16:creationId xmlns:a16="http://schemas.microsoft.com/office/drawing/2014/main" id="{F2155F94-8E4B-B54D-98EB-7EB6030CE78B}"/>
              </a:ext>
            </a:extLst>
          </p:cNvPr>
          <p:cNvSpPr>
            <a:spLocks noGrp="1"/>
          </p:cNvSpPr>
          <p:nvPr>
            <p:ph sz="quarter" idx="11"/>
          </p:nvPr>
        </p:nvSpPr>
        <p:spPr>
          <a:xfrm>
            <a:off x="6312699" y="2110401"/>
            <a:ext cx="5486403" cy="35803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CT Child Icon">
            <a:extLst>
              <a:ext uri="{FF2B5EF4-FFF2-40B4-BE49-F238E27FC236}">
                <a16:creationId xmlns:a16="http://schemas.microsoft.com/office/drawing/2014/main" id="{E5309429-C840-6344-B331-064171948C2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5175505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Video Embe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7AAA30F-6C28-1541-AD57-77E689BDC48C}"/>
              </a:ext>
            </a:extLst>
          </p:cNvPr>
          <p:cNvSpPr>
            <a:spLocks noGrp="1"/>
          </p:cNvSpPr>
          <p:nvPr>
            <p:ph type="media" sz="quarter" idx="10" hasCustomPrompt="1"/>
          </p:nvPr>
        </p:nvSpPr>
        <p:spPr>
          <a:xfrm>
            <a:off x="0" y="0"/>
            <a:ext cx="12192000" cy="6858000"/>
          </a:xfrm>
        </p:spPr>
        <p:txBody>
          <a:bodyPr tIns="1828800"/>
          <a:lstStyle>
            <a:lvl1pPr algn="ctr">
              <a:defRPr/>
            </a:lvl1pPr>
          </a:lstStyle>
          <a:p>
            <a:r>
              <a:rPr lang="en-US" dirty="0"/>
              <a:t>Click icon to add video</a:t>
            </a:r>
          </a:p>
        </p:txBody>
      </p:sp>
    </p:spTree>
    <p:extLst>
      <p:ext uri="{BB962C8B-B14F-4D97-AF65-F5344CB8AC3E}">
        <p14:creationId xmlns:p14="http://schemas.microsoft.com/office/powerpoint/2010/main" val="2848244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Video Embed with Title">
    <p:bg>
      <p:bgPr>
        <a:solidFill>
          <a:srgbClr val="000000"/>
        </a:solidFill>
        <a:effectLst/>
      </p:bgPr>
    </p:bg>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5BAB048-5CAC-CC4C-8B5E-1EE4F513ECB3}"/>
              </a:ext>
            </a:extLst>
          </p:cNvPr>
          <p:cNvSpPr>
            <a:spLocks noGrp="1"/>
          </p:cNvSpPr>
          <p:nvPr>
            <p:ph type="title"/>
          </p:nvPr>
        </p:nvSpPr>
        <p:spPr>
          <a:xfrm>
            <a:off x="593034" y="114366"/>
            <a:ext cx="11005931" cy="1158619"/>
          </a:xfrm>
          <a:prstGeom prst="rect">
            <a:avLst/>
          </a:prstGeom>
        </p:spPr>
        <p:txBody>
          <a:bodyPr vert="horz" lIns="91440" tIns="45720" rIns="91440" bIns="45720" rtlCol="0" anchor="ctr">
            <a:noAutofit/>
          </a:bodyPr>
          <a:lstStyle>
            <a:lvl1pPr>
              <a:defRPr>
                <a:solidFill>
                  <a:schemeClr val="tx1"/>
                </a:solidFill>
              </a:defRPr>
            </a:lvl1pPr>
          </a:lstStyle>
          <a:p>
            <a:r>
              <a:rPr lang="en-US"/>
              <a:t>Click to edit Master title style</a:t>
            </a:r>
            <a:endParaRPr lang="en-US" dirty="0"/>
          </a:p>
        </p:txBody>
      </p:sp>
      <p:sp>
        <p:nvSpPr>
          <p:cNvPr id="3" name="Media Placeholder 2">
            <a:extLst>
              <a:ext uri="{FF2B5EF4-FFF2-40B4-BE49-F238E27FC236}">
                <a16:creationId xmlns:a16="http://schemas.microsoft.com/office/drawing/2014/main" id="{E7AAA30F-6C28-1541-AD57-77E689BDC48C}"/>
              </a:ext>
            </a:extLst>
          </p:cNvPr>
          <p:cNvSpPr>
            <a:spLocks noGrp="1"/>
          </p:cNvSpPr>
          <p:nvPr>
            <p:ph type="media" sz="quarter" idx="10" hasCustomPrompt="1"/>
          </p:nvPr>
        </p:nvSpPr>
        <p:spPr>
          <a:xfrm>
            <a:off x="593034" y="1272986"/>
            <a:ext cx="11005931" cy="4949138"/>
          </a:xfrm>
          <a:ln w="12700">
            <a:solidFill>
              <a:schemeClr val="tx1"/>
            </a:solidFill>
          </a:ln>
        </p:spPr>
        <p:txBody>
          <a:bodyPr tIns="914400"/>
          <a:lstStyle>
            <a:lvl1pPr algn="ctr">
              <a:defRPr/>
            </a:lvl1pPr>
          </a:lstStyle>
          <a:p>
            <a:r>
              <a:rPr lang="en-US" dirty="0"/>
              <a:t>Click icon to add video</a:t>
            </a:r>
          </a:p>
        </p:txBody>
      </p:sp>
    </p:spTree>
    <p:extLst>
      <p:ext uri="{BB962C8B-B14F-4D97-AF65-F5344CB8AC3E}">
        <p14:creationId xmlns:p14="http://schemas.microsoft.com/office/powerpoint/2010/main" val="213602243"/>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Fullscreen Embed Video">
    <p:bg>
      <p:bgPr>
        <a:solidFill>
          <a:srgbClr val="000000"/>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E7AAA30F-6C28-1541-AD57-77E689BDC48C}"/>
              </a:ext>
            </a:extLst>
          </p:cNvPr>
          <p:cNvSpPr>
            <a:spLocks noGrp="1"/>
          </p:cNvSpPr>
          <p:nvPr>
            <p:ph type="media" sz="quarter" idx="10" hasCustomPrompt="1"/>
          </p:nvPr>
        </p:nvSpPr>
        <p:spPr>
          <a:xfrm>
            <a:off x="0" y="0"/>
            <a:ext cx="12192000" cy="6858000"/>
          </a:xfrm>
          <a:ln w="12700">
            <a:noFill/>
          </a:ln>
        </p:spPr>
        <p:txBody>
          <a:bodyPr tIns="1828800" anchor="t"/>
          <a:lstStyle>
            <a:lvl1pPr algn="ctr">
              <a:defRPr/>
            </a:lvl1pPr>
          </a:lstStyle>
          <a:p>
            <a:r>
              <a:rPr lang="en-US" dirty="0"/>
              <a:t>Click icon to add video</a:t>
            </a:r>
          </a:p>
        </p:txBody>
      </p:sp>
    </p:spTree>
    <p:extLst>
      <p:ext uri="{BB962C8B-B14F-4D97-AF65-F5344CB8AC3E}">
        <p14:creationId xmlns:p14="http://schemas.microsoft.com/office/powerpoint/2010/main" val="4095521194"/>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ircle Photo Left - Content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636A93-3E8C-3B48-9BE9-30C2E3A06575}"/>
              </a:ext>
            </a:extLst>
          </p:cNvPr>
          <p:cNvSpPr>
            <a:spLocks noGrp="1"/>
          </p:cNvSpPr>
          <p:nvPr>
            <p:ph type="title"/>
          </p:nvPr>
        </p:nvSpPr>
        <p:spPr>
          <a:xfrm>
            <a:off x="5608320" y="427613"/>
            <a:ext cx="5974080" cy="1524149"/>
          </a:xfrm>
        </p:spPr>
        <p:txBody>
          <a:bodyPr/>
          <a:lstStyle>
            <a:lvl1pPr algn="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62F669F-B16B-6A4D-A93D-2199E36E518F}"/>
              </a:ext>
            </a:extLst>
          </p:cNvPr>
          <p:cNvSpPr>
            <a:spLocks noGrp="1"/>
          </p:cNvSpPr>
          <p:nvPr>
            <p:ph type="body" sz="quarter" idx="11"/>
          </p:nvPr>
        </p:nvSpPr>
        <p:spPr>
          <a:xfrm>
            <a:off x="5608638" y="2060575"/>
            <a:ext cx="5973762" cy="357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84F2399-6093-4B4E-8923-03FE735ED229}"/>
              </a:ext>
            </a:extLst>
          </p:cNvPr>
          <p:cNvSpPr>
            <a:spLocks noGrp="1"/>
          </p:cNvSpPr>
          <p:nvPr>
            <p:ph type="pic" sz="quarter" idx="10"/>
          </p:nvPr>
        </p:nvSpPr>
        <p:spPr>
          <a:xfrm>
            <a:off x="792983" y="1370852"/>
            <a:ext cx="3959541" cy="3959542"/>
          </a:xfrm>
          <a:prstGeom prst="ellipse">
            <a:avLst/>
          </a:prstGeom>
          <a:solidFill>
            <a:schemeClr val="bg1">
              <a:lumMod val="95000"/>
            </a:schemeClr>
          </a:solidFill>
          <a:ln w="25400">
            <a:noFill/>
          </a:ln>
        </p:spPr>
        <p:txBody>
          <a:bodyPr anchor="t"/>
          <a:lstStyle>
            <a:lvl1pPr algn="ctr">
              <a:defRPr/>
            </a:lvl1pPr>
          </a:lstStyle>
          <a:p>
            <a:r>
              <a:rPr lang="en-US"/>
              <a:t>Click icon to add picture</a:t>
            </a:r>
          </a:p>
        </p:txBody>
      </p:sp>
      <p:pic>
        <p:nvPicPr>
          <p:cNvPr id="10" name="CT Child Icon">
            <a:extLst>
              <a:ext uri="{FF2B5EF4-FFF2-40B4-BE49-F238E27FC236}">
                <a16:creationId xmlns:a16="http://schemas.microsoft.com/office/drawing/2014/main" id="{A7B4D54E-7EE3-FF4E-92E3-835174E593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941059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rcle Photo Right - Content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1636A93-3E8C-3B48-9BE9-30C2E3A06575}"/>
              </a:ext>
            </a:extLst>
          </p:cNvPr>
          <p:cNvSpPr>
            <a:spLocks noGrp="1"/>
          </p:cNvSpPr>
          <p:nvPr>
            <p:ph type="title"/>
          </p:nvPr>
        </p:nvSpPr>
        <p:spPr>
          <a:xfrm>
            <a:off x="803226" y="427613"/>
            <a:ext cx="5974080" cy="1524149"/>
          </a:xfrm>
        </p:spPr>
        <p:txBody>
          <a:bodyPr/>
          <a:lstStyle>
            <a:lvl1pPr algn="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062F669F-B16B-6A4D-A93D-2199E36E518F}"/>
              </a:ext>
            </a:extLst>
          </p:cNvPr>
          <p:cNvSpPr>
            <a:spLocks noGrp="1"/>
          </p:cNvSpPr>
          <p:nvPr>
            <p:ph type="body" sz="quarter" idx="11"/>
          </p:nvPr>
        </p:nvSpPr>
        <p:spPr>
          <a:xfrm>
            <a:off x="803544" y="2060575"/>
            <a:ext cx="5973762" cy="3573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3">
            <a:extLst>
              <a:ext uri="{FF2B5EF4-FFF2-40B4-BE49-F238E27FC236}">
                <a16:creationId xmlns:a16="http://schemas.microsoft.com/office/drawing/2014/main" id="{184F2399-6093-4B4E-8923-03FE735ED229}"/>
              </a:ext>
            </a:extLst>
          </p:cNvPr>
          <p:cNvSpPr>
            <a:spLocks noGrp="1"/>
          </p:cNvSpPr>
          <p:nvPr>
            <p:ph type="pic" sz="quarter" idx="10"/>
          </p:nvPr>
        </p:nvSpPr>
        <p:spPr>
          <a:xfrm>
            <a:off x="7428915" y="1370852"/>
            <a:ext cx="3959541" cy="3959542"/>
          </a:xfrm>
          <a:prstGeom prst="ellipse">
            <a:avLst/>
          </a:prstGeom>
          <a:solidFill>
            <a:schemeClr val="bg1">
              <a:lumMod val="95000"/>
            </a:schemeClr>
          </a:solidFill>
          <a:ln w="25400">
            <a:noFill/>
          </a:ln>
        </p:spPr>
        <p:txBody>
          <a:bodyPr anchor="t"/>
          <a:lstStyle>
            <a:lvl1pPr algn="ctr">
              <a:defRPr/>
            </a:lvl1pPr>
          </a:lstStyle>
          <a:p>
            <a:r>
              <a:rPr lang="en-US"/>
              <a:t>Click icon to add picture</a:t>
            </a:r>
          </a:p>
        </p:txBody>
      </p:sp>
      <p:pic>
        <p:nvPicPr>
          <p:cNvPr id="10" name="CT Child Icon">
            <a:extLst>
              <a:ext uri="{FF2B5EF4-FFF2-40B4-BE49-F238E27FC236}">
                <a16:creationId xmlns:a16="http://schemas.microsoft.com/office/drawing/2014/main" id="{A7B4D54E-7EE3-FF4E-92E3-835174E593B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9524254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ircle Image and Quot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7FACEB-FAA6-6341-AEA2-E496B83518CD}"/>
              </a:ext>
            </a:extLst>
          </p:cNvPr>
          <p:cNvSpPr>
            <a:spLocks noGrp="1"/>
          </p:cNvSpPr>
          <p:nvPr>
            <p:ph type="body" sz="quarter" idx="11" hasCustomPrompt="1"/>
          </p:nvPr>
        </p:nvSpPr>
        <p:spPr>
          <a:xfrm>
            <a:off x="5342961" y="1089854"/>
            <a:ext cx="6190617" cy="4428308"/>
          </a:xfrm>
        </p:spPr>
        <p:txBody>
          <a:bodyPr anchor="ctr"/>
          <a:lstStyle>
            <a:lvl1pPr algn="ctr">
              <a:lnSpc>
                <a:spcPts val="3200"/>
              </a:lnSpc>
              <a:defRPr sz="2800" i="1"/>
            </a:lvl1pPr>
          </a:lstStyle>
          <a:p>
            <a:pPr lvl="0"/>
            <a:r>
              <a:rPr lang="en-US" dirty="0"/>
              <a:t>“Click to edit quote. This is a placeholder for a quote to be used in a presentation. This quote could be several lines long, but no too long so the viewer doesn’t forget it.”</a:t>
            </a:r>
          </a:p>
        </p:txBody>
      </p:sp>
      <p:sp>
        <p:nvSpPr>
          <p:cNvPr id="4" name="Picture Placeholder 3">
            <a:extLst>
              <a:ext uri="{FF2B5EF4-FFF2-40B4-BE49-F238E27FC236}">
                <a16:creationId xmlns:a16="http://schemas.microsoft.com/office/drawing/2014/main" id="{BDC44BFA-BBDE-3D47-94AF-3D216DD4A958}"/>
              </a:ext>
            </a:extLst>
          </p:cNvPr>
          <p:cNvSpPr>
            <a:spLocks noGrp="1"/>
          </p:cNvSpPr>
          <p:nvPr>
            <p:ph type="pic" sz="quarter" idx="10"/>
          </p:nvPr>
        </p:nvSpPr>
        <p:spPr>
          <a:xfrm>
            <a:off x="792983" y="1370852"/>
            <a:ext cx="3959541" cy="3959542"/>
          </a:xfrm>
          <a:prstGeom prst="ellipse">
            <a:avLst/>
          </a:prstGeom>
          <a:solidFill>
            <a:schemeClr val="bg1">
              <a:lumMod val="95000"/>
            </a:schemeClr>
          </a:solidFill>
          <a:ln w="25400">
            <a:noFill/>
          </a:ln>
        </p:spPr>
        <p:txBody>
          <a:bodyPr anchor="t"/>
          <a:lstStyle>
            <a:lvl1pPr algn="ctr">
              <a:defRPr/>
            </a:lvl1pPr>
          </a:lstStyle>
          <a:p>
            <a:r>
              <a:rPr lang="en-US"/>
              <a:t>Click icon to add picture</a:t>
            </a:r>
          </a:p>
        </p:txBody>
      </p:sp>
      <p:pic>
        <p:nvPicPr>
          <p:cNvPr id="8" name="CT Child Icon">
            <a:extLst>
              <a:ext uri="{FF2B5EF4-FFF2-40B4-BE49-F238E27FC236}">
                <a16:creationId xmlns:a16="http://schemas.microsoft.com/office/drawing/2014/main" id="{85FF6B8A-549B-EE44-B1B7-C218D96493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150542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and Circle Imag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7FACEB-FAA6-6341-AEA2-E496B83518CD}"/>
              </a:ext>
            </a:extLst>
          </p:cNvPr>
          <p:cNvSpPr>
            <a:spLocks noGrp="1"/>
          </p:cNvSpPr>
          <p:nvPr>
            <p:ph type="body" sz="quarter" idx="11" hasCustomPrompt="1"/>
          </p:nvPr>
        </p:nvSpPr>
        <p:spPr>
          <a:xfrm>
            <a:off x="566484" y="1136469"/>
            <a:ext cx="6190617" cy="4428308"/>
          </a:xfrm>
        </p:spPr>
        <p:txBody>
          <a:bodyPr anchor="ctr"/>
          <a:lstStyle>
            <a:lvl1pPr algn="ctr">
              <a:lnSpc>
                <a:spcPts val="3200"/>
              </a:lnSpc>
              <a:defRPr sz="2800" i="1"/>
            </a:lvl1pPr>
          </a:lstStyle>
          <a:p>
            <a:pPr lvl="0"/>
            <a:r>
              <a:rPr lang="en-US" dirty="0"/>
              <a:t>“Click to edit quote. This is a placeholder for a quote to be used in a presentation. This quote could be several lines long, but no too long so the viewer doesn’t forget it.”</a:t>
            </a:r>
          </a:p>
        </p:txBody>
      </p:sp>
      <p:sp>
        <p:nvSpPr>
          <p:cNvPr id="4" name="Picture Placeholder 3">
            <a:extLst>
              <a:ext uri="{FF2B5EF4-FFF2-40B4-BE49-F238E27FC236}">
                <a16:creationId xmlns:a16="http://schemas.microsoft.com/office/drawing/2014/main" id="{BDC44BFA-BBDE-3D47-94AF-3D216DD4A958}"/>
              </a:ext>
            </a:extLst>
          </p:cNvPr>
          <p:cNvSpPr>
            <a:spLocks noGrp="1"/>
          </p:cNvSpPr>
          <p:nvPr>
            <p:ph type="pic" sz="quarter" idx="10"/>
          </p:nvPr>
        </p:nvSpPr>
        <p:spPr>
          <a:xfrm>
            <a:off x="7380960" y="1370852"/>
            <a:ext cx="3959541" cy="3959542"/>
          </a:xfrm>
          <a:prstGeom prst="ellipse">
            <a:avLst/>
          </a:prstGeom>
          <a:solidFill>
            <a:schemeClr val="bg1">
              <a:lumMod val="95000"/>
            </a:schemeClr>
          </a:solidFill>
          <a:ln w="25400">
            <a:noFill/>
          </a:ln>
        </p:spPr>
        <p:txBody>
          <a:bodyPr anchor="t"/>
          <a:lstStyle>
            <a:lvl1pPr algn="ctr">
              <a:defRPr/>
            </a:lvl1pPr>
          </a:lstStyle>
          <a:p>
            <a:r>
              <a:rPr lang="en-US"/>
              <a:t>Click icon to add picture</a:t>
            </a:r>
          </a:p>
        </p:txBody>
      </p:sp>
      <p:pic>
        <p:nvPicPr>
          <p:cNvPr id="9" name="CT Child icon">
            <a:extLst>
              <a:ext uri="{FF2B5EF4-FFF2-40B4-BE49-F238E27FC236}">
                <a16:creationId xmlns:a16="http://schemas.microsoft.com/office/drawing/2014/main" id="{B66AE11C-33C2-4641-8DAB-9F0ACE13AB5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21615860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ircle Icon Left with Quot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7FACEB-FAA6-6341-AEA2-E496B83518CD}"/>
              </a:ext>
            </a:extLst>
          </p:cNvPr>
          <p:cNvSpPr>
            <a:spLocks noGrp="1"/>
          </p:cNvSpPr>
          <p:nvPr>
            <p:ph type="body" sz="quarter" idx="11" hasCustomPrompt="1"/>
          </p:nvPr>
        </p:nvSpPr>
        <p:spPr>
          <a:xfrm>
            <a:off x="4072043" y="1310171"/>
            <a:ext cx="7119740" cy="2005351"/>
          </a:xfrm>
        </p:spPr>
        <p:txBody>
          <a:bodyPr anchor="ctr">
            <a:normAutofit/>
          </a:bodyPr>
          <a:lstStyle>
            <a:lvl1pPr algn="l">
              <a:lnSpc>
                <a:spcPts val="4000"/>
              </a:lnSpc>
              <a:defRPr sz="3500" i="1" baseline="0"/>
            </a:lvl1pPr>
          </a:lstStyle>
          <a:p>
            <a:pPr lvl="0"/>
            <a:r>
              <a:rPr lang="en-US" dirty="0"/>
              <a:t>“Click to edit quote. This is a placeholder for a quote to be used in a presentation.” </a:t>
            </a:r>
          </a:p>
        </p:txBody>
      </p:sp>
      <p:pic>
        <p:nvPicPr>
          <p:cNvPr id="8" name="CT Child Icon">
            <a:extLst>
              <a:ext uri="{FF2B5EF4-FFF2-40B4-BE49-F238E27FC236}">
                <a16:creationId xmlns:a16="http://schemas.microsoft.com/office/drawing/2014/main" id="{85FF6B8A-549B-EE44-B1B7-C218D96493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7879310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ircle Icon Right with Quot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17FACEB-FAA6-6341-AEA2-E496B83518CD}"/>
              </a:ext>
            </a:extLst>
          </p:cNvPr>
          <p:cNvSpPr>
            <a:spLocks noGrp="1"/>
          </p:cNvSpPr>
          <p:nvPr>
            <p:ph type="body" sz="quarter" idx="11" hasCustomPrompt="1"/>
          </p:nvPr>
        </p:nvSpPr>
        <p:spPr>
          <a:xfrm>
            <a:off x="925888" y="1310171"/>
            <a:ext cx="7119740" cy="2005351"/>
          </a:xfrm>
        </p:spPr>
        <p:txBody>
          <a:bodyPr anchor="ctr">
            <a:normAutofit/>
          </a:bodyPr>
          <a:lstStyle>
            <a:lvl1pPr algn="l">
              <a:lnSpc>
                <a:spcPts val="4000"/>
              </a:lnSpc>
              <a:defRPr sz="3500" i="1" baseline="0"/>
            </a:lvl1pPr>
          </a:lstStyle>
          <a:p>
            <a:pPr lvl="0"/>
            <a:r>
              <a:rPr lang="en-US" dirty="0"/>
              <a:t>“Click to edit quote. This is a placeholder for a quote to be used in a presentation.” </a:t>
            </a:r>
          </a:p>
        </p:txBody>
      </p:sp>
      <p:pic>
        <p:nvPicPr>
          <p:cNvPr id="8" name="CT Child Icon">
            <a:extLst>
              <a:ext uri="{FF2B5EF4-FFF2-40B4-BE49-F238E27FC236}">
                <a16:creationId xmlns:a16="http://schemas.microsoft.com/office/drawing/2014/main" id="{85FF6B8A-549B-EE44-B1B7-C218D964937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409484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2 Right Image Color Text Box">
    <p:bg>
      <p:bgRef idx="1001">
        <a:schemeClr val="bg1"/>
      </p:bgRef>
    </p:bg>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A9AA0749-6B87-6F4F-A9B3-F9867CAC1ED8}"/>
              </a:ext>
            </a:extLst>
          </p:cNvPr>
          <p:cNvSpPr>
            <a:spLocks noGrp="1"/>
          </p:cNvSpPr>
          <p:nvPr>
            <p:ph type="title"/>
          </p:nvPr>
        </p:nvSpPr>
        <p:spPr>
          <a:xfrm>
            <a:off x="480598" y="693651"/>
            <a:ext cx="4972708" cy="1898996"/>
          </a:xfrm>
        </p:spPr>
        <p:txBody>
          <a:bodyPr>
            <a:noAutofit/>
          </a:bodyPr>
          <a:lstStyle>
            <a:lvl1pPr algn="l">
              <a:defRPr sz="4400">
                <a:solidFill>
                  <a:schemeClr val="tx1"/>
                </a:solidFill>
              </a:defRPr>
            </a:lvl1pPr>
          </a:lstStyle>
          <a:p>
            <a:r>
              <a:rPr lang="en-US"/>
              <a:t>Click to edit Master title style</a:t>
            </a:r>
            <a:endParaRPr lang="en-US" dirty="0"/>
          </a:p>
        </p:txBody>
      </p:sp>
      <p:sp>
        <p:nvSpPr>
          <p:cNvPr id="6" name="Text Placeholder">
            <a:extLst>
              <a:ext uri="{FF2B5EF4-FFF2-40B4-BE49-F238E27FC236}">
                <a16:creationId xmlns:a16="http://schemas.microsoft.com/office/drawing/2014/main" id="{556F009D-9A52-D347-9954-3CDBC6F64909}"/>
              </a:ext>
            </a:extLst>
          </p:cNvPr>
          <p:cNvSpPr>
            <a:spLocks noGrp="1"/>
          </p:cNvSpPr>
          <p:nvPr>
            <p:ph type="body" sz="quarter" idx="12" hasCustomPrompt="1"/>
          </p:nvPr>
        </p:nvSpPr>
        <p:spPr>
          <a:xfrm>
            <a:off x="480598" y="3141824"/>
            <a:ext cx="4972708" cy="2073027"/>
          </a:xfrm>
        </p:spPr>
        <p:txBody>
          <a:bodyPr>
            <a:noAutofit/>
          </a:bodyPr>
          <a:lstStyle>
            <a:lvl1pPr algn="l">
              <a:defRPr sz="1800" i="0"/>
            </a:lvl1pPr>
          </a:lstStyle>
          <a:p>
            <a:pPr lvl="0"/>
            <a:r>
              <a:rPr lang="en-US" dirty="0"/>
              <a:t>Click to edit Master text styles.</a:t>
            </a:r>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6007100" y="0"/>
            <a:ext cx="6184900" cy="6858000"/>
          </a:xfrm>
        </p:spPr>
        <p:txBody>
          <a:bodyPr tIns="914400" anchor="t" anchorCtr="0"/>
          <a:lstStyle>
            <a:lvl1pPr algn="ctr">
              <a:defRPr/>
            </a:lvl1pPr>
          </a:lstStyle>
          <a:p>
            <a:r>
              <a:rPr lang="en-US" dirty="0"/>
              <a:t>Click icon to insert picture</a:t>
            </a:r>
          </a:p>
        </p:txBody>
      </p:sp>
      <p:pic>
        <p:nvPicPr>
          <p:cNvPr id="7" name="Graphic 6">
            <a:extLst>
              <a:ext uri="{FF2B5EF4-FFF2-40B4-BE49-F238E27FC236}">
                <a16:creationId xmlns:a16="http://schemas.microsoft.com/office/drawing/2014/main" id="{DE3C622C-9BA5-DD4B-AB65-BF6FC9011CA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282281870"/>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Left - 1/3 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417515" y="308985"/>
            <a:ext cx="7126288" cy="1543063"/>
          </a:xfrm>
        </p:spPr>
        <p:txBody>
          <a:bodyPr tIns="0" bIns="91440" anchor="b" anchorCtr="0">
            <a:noAutofit/>
          </a:bodyPr>
          <a:lstStyle>
            <a:lvl1pPr algn="l">
              <a:lnSpc>
                <a:spcPct val="100000"/>
              </a:lnSpc>
              <a:defRPr sz="4400" baseline="0">
                <a:solidFill>
                  <a:schemeClr val="tx1"/>
                </a:solidFill>
              </a:defRPr>
            </a:lvl1pPr>
          </a:lstStyle>
          <a:p>
            <a:r>
              <a:rPr lang="en-US"/>
              <a:t>Click to edit Master title style</a:t>
            </a:r>
            <a:endParaRPr lang="en-US" dirty="0"/>
          </a:p>
        </p:txBody>
      </p:sp>
      <p:sp>
        <p:nvSpPr>
          <p:cNvPr id="8" name="Content Placeholder 7">
            <a:extLst>
              <a:ext uri="{FF2B5EF4-FFF2-40B4-BE49-F238E27FC236}">
                <a16:creationId xmlns:a16="http://schemas.microsoft.com/office/drawing/2014/main" id="{ABE4B514-8C5A-C548-BF47-1510AF8107A2}"/>
              </a:ext>
            </a:extLst>
          </p:cNvPr>
          <p:cNvSpPr>
            <a:spLocks noGrp="1"/>
          </p:cNvSpPr>
          <p:nvPr>
            <p:ph sz="quarter" idx="13"/>
          </p:nvPr>
        </p:nvSpPr>
        <p:spPr>
          <a:xfrm>
            <a:off x="417513" y="1941513"/>
            <a:ext cx="7126287" cy="3893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DFF4F65-7D27-0044-83E6-CF0D65D3421C}"/>
              </a:ext>
            </a:extLst>
          </p:cNvPr>
          <p:cNvSpPr>
            <a:spLocks noGrp="1"/>
          </p:cNvSpPr>
          <p:nvPr>
            <p:ph sz="quarter" idx="12" hasCustomPrompt="1"/>
          </p:nvPr>
        </p:nvSpPr>
        <p:spPr>
          <a:xfrm>
            <a:off x="7797801" y="0"/>
            <a:ext cx="4394201" cy="6858000"/>
          </a:xfrm>
        </p:spPr>
        <p:txBody>
          <a:bodyPr tIns="1143000"/>
          <a:lstStyle>
            <a:lvl1pPr algn="ctr">
              <a:defRPr/>
            </a:lvl1pPr>
          </a:lstStyle>
          <a:p>
            <a:pPr lvl="0"/>
            <a:r>
              <a:rPr lang="en-US"/>
              <a:t>Click icons to insert objects</a:t>
            </a:r>
          </a:p>
        </p:txBody>
      </p:sp>
      <p:pic>
        <p:nvPicPr>
          <p:cNvPr id="10" name="CT Child icon">
            <a:extLst>
              <a:ext uri="{FF2B5EF4-FFF2-40B4-BE49-F238E27FC236}">
                <a16:creationId xmlns:a16="http://schemas.microsoft.com/office/drawing/2014/main" id="{5C82E03D-B0B4-CA4C-9AB1-AB738EE70C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34496349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3 Image with 1/3 Text Box">
    <p:spTree>
      <p:nvGrpSpPr>
        <p:cNvPr id="1" name=""/>
        <p:cNvGrpSpPr/>
        <p:nvPr/>
      </p:nvGrpSpPr>
      <p:grpSpPr>
        <a:xfrm>
          <a:off x="0" y="0"/>
          <a:ext cx="0" cy="0"/>
          <a:chOff x="0" y="0"/>
          <a:chExt cx="0" cy="0"/>
        </a:xfrm>
      </p:grpSpPr>
      <p:sp>
        <p:nvSpPr>
          <p:cNvPr id="2" name="Title 1"/>
          <p:cNvSpPr>
            <a:spLocks noGrp="1"/>
          </p:cNvSpPr>
          <p:nvPr>
            <p:ph type="title"/>
          </p:nvPr>
        </p:nvSpPr>
        <p:spPr>
          <a:xfrm>
            <a:off x="8263055" y="614346"/>
            <a:ext cx="3536044" cy="1001956"/>
          </a:xfrm>
        </p:spPr>
        <p:txBody>
          <a:bodyPr anchor="b" anchorCtr="0">
            <a:noAutofit/>
          </a:bodyPr>
          <a:lstStyle>
            <a:lvl1pPr algn="l">
              <a:lnSpc>
                <a:spcPts val="2800"/>
              </a:lnSpc>
              <a:defRPr sz="2601" baseline="0">
                <a:solidFill>
                  <a:schemeClr val="tx1"/>
                </a:solidFill>
              </a:defRPr>
            </a:lvl1pPr>
          </a:lstStyle>
          <a:p>
            <a:r>
              <a:rPr lang="en-US"/>
              <a:t>Click to edit Master title style</a:t>
            </a:r>
            <a:endParaRPr lang="en-US" dirty="0"/>
          </a:p>
        </p:txBody>
      </p:sp>
      <p:sp>
        <p:nvSpPr>
          <p:cNvPr id="12" name="Content Placeholder 8">
            <a:extLst>
              <a:ext uri="{FF2B5EF4-FFF2-40B4-BE49-F238E27FC236}">
                <a16:creationId xmlns:a16="http://schemas.microsoft.com/office/drawing/2014/main" id="{4145011E-4656-8B44-A543-CB3319191854}"/>
              </a:ext>
            </a:extLst>
          </p:cNvPr>
          <p:cNvSpPr>
            <a:spLocks noGrp="1"/>
          </p:cNvSpPr>
          <p:nvPr>
            <p:ph sz="quarter" idx="11"/>
          </p:nvPr>
        </p:nvSpPr>
        <p:spPr>
          <a:xfrm>
            <a:off x="8263056" y="1877763"/>
            <a:ext cx="3536044" cy="3821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4789A9-9CC6-9F43-857A-325816761652}"/>
              </a:ext>
            </a:extLst>
          </p:cNvPr>
          <p:cNvSpPr>
            <a:spLocks noGrp="1"/>
          </p:cNvSpPr>
          <p:nvPr>
            <p:ph sz="quarter" idx="12" hasCustomPrompt="1"/>
          </p:nvPr>
        </p:nvSpPr>
        <p:spPr>
          <a:xfrm>
            <a:off x="2" y="0"/>
            <a:ext cx="7858124" cy="6858000"/>
          </a:xfrm>
        </p:spPr>
        <p:txBody>
          <a:bodyPr tIns="1143000" anchor="t"/>
          <a:lstStyle>
            <a:lvl1pPr algn="ctr">
              <a:defRPr/>
            </a:lvl1pPr>
          </a:lstStyle>
          <a:p>
            <a:pPr lvl="0"/>
            <a:r>
              <a:rPr lang="en-US"/>
              <a:t>Click icon to insert object</a:t>
            </a:r>
          </a:p>
        </p:txBody>
      </p:sp>
      <p:pic>
        <p:nvPicPr>
          <p:cNvPr id="7" name="CT Child Icon">
            <a:extLst>
              <a:ext uri="{FF2B5EF4-FFF2-40B4-BE49-F238E27FC236}">
                <a16:creationId xmlns:a16="http://schemas.microsoft.com/office/drawing/2014/main" id="{02B06EBB-1598-EE43-908F-9BAF5EF7743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15266590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Background Image with short text 1">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7424200-F006-5447-A735-375BBB5D1C53}"/>
              </a:ext>
            </a:extLst>
          </p:cNvPr>
          <p:cNvSpPr>
            <a:spLocks noGrp="1"/>
          </p:cNvSpPr>
          <p:nvPr>
            <p:ph type="title"/>
          </p:nvPr>
        </p:nvSpPr>
        <p:spPr>
          <a:xfrm>
            <a:off x="1671145" y="565766"/>
            <a:ext cx="8686799" cy="1891789"/>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endParaRPr lang="en-US" dirty="0"/>
          </a:p>
        </p:txBody>
      </p:sp>
      <p:sp>
        <p:nvSpPr>
          <p:cNvPr id="4" name="Text Placeholder">
            <a:extLst>
              <a:ext uri="{FF2B5EF4-FFF2-40B4-BE49-F238E27FC236}">
                <a16:creationId xmlns:a16="http://schemas.microsoft.com/office/drawing/2014/main" id="{DFB60C9A-5828-B845-8392-73FCB560FADE}"/>
              </a:ext>
            </a:extLst>
          </p:cNvPr>
          <p:cNvSpPr>
            <a:spLocks noGrp="1"/>
          </p:cNvSpPr>
          <p:nvPr>
            <p:ph type="body" sz="quarter" idx="13"/>
          </p:nvPr>
        </p:nvSpPr>
        <p:spPr>
          <a:xfrm>
            <a:off x="1671145" y="3364709"/>
            <a:ext cx="8686800" cy="2183524"/>
          </a:xfrm>
          <a:noFill/>
          <a:ln>
            <a:noFill/>
          </a:ln>
        </p:spPr>
        <p:txBody>
          <a:bodyPr>
            <a:noAutofit/>
          </a:bodyPr>
          <a:lstStyle>
            <a:lvl3pPr marL="914388" indent="0">
              <a:buNone/>
              <a:defRPr/>
            </a:lvl3pPr>
          </a:lstStyle>
          <a:p>
            <a:pPr lvl="0"/>
            <a:r>
              <a:rPr lang="en-US"/>
              <a:t>Click to edit Master text styles</a:t>
            </a:r>
          </a:p>
          <a:p>
            <a:pPr lvl="1"/>
            <a:r>
              <a:rPr lang="en-US"/>
              <a:t>Second level</a:t>
            </a:r>
          </a:p>
        </p:txBody>
      </p:sp>
      <p:sp>
        <p:nvSpPr>
          <p:cNvPr id="2" name="Picture Placeholder"/>
          <p:cNvSpPr>
            <a:spLocks noGrp="1"/>
          </p:cNvSpPr>
          <p:nvPr>
            <p:ph type="pic" sz="quarter" idx="12"/>
          </p:nvPr>
        </p:nvSpPr>
        <p:spPr>
          <a:xfrm>
            <a:off x="0" y="0"/>
            <a:ext cx="12192000" cy="6858000"/>
          </a:xfrm>
          <a:prstGeom prst="rect">
            <a:avLst/>
          </a:prstGeom>
          <a:noFill/>
        </p:spPr>
        <p:txBody>
          <a:bodyPr tIns="182880"/>
          <a:lstStyle>
            <a:lvl1pPr algn="ctr">
              <a:defRPr/>
            </a:lvl1pPr>
          </a:lstStyle>
          <a:p>
            <a:r>
              <a:rPr lang="en-US"/>
              <a:t>Click icon to add picture</a:t>
            </a:r>
            <a:endParaRPr lang="uk-UA" dirty="0"/>
          </a:p>
        </p:txBody>
      </p:sp>
      <p:pic>
        <p:nvPicPr>
          <p:cNvPr id="6" name="CT Child Icon">
            <a:extLst>
              <a:ext uri="{FF2B5EF4-FFF2-40B4-BE49-F238E27FC236}">
                <a16:creationId xmlns:a16="http://schemas.microsoft.com/office/drawing/2014/main" id="{C7A584E3-FAAC-A64B-9E01-3FDAD5E2749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58955" y="6046870"/>
            <a:ext cx="511177" cy="490728"/>
          </a:xfrm>
          <a:prstGeom prst="rect">
            <a:avLst/>
          </a:prstGeom>
        </p:spPr>
      </p:pic>
    </p:spTree>
    <p:extLst>
      <p:ext uri="{BB962C8B-B14F-4D97-AF65-F5344CB8AC3E}">
        <p14:creationId xmlns:p14="http://schemas.microsoft.com/office/powerpoint/2010/main" val="294162277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cSld name="Right Image White Textbox">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p:nvPr>
        </p:nvSpPr>
        <p:spPr>
          <a:xfrm>
            <a:off x="544098" y="1349297"/>
            <a:ext cx="4972708" cy="1446550"/>
          </a:xfrm>
        </p:spPr>
        <p:txBody>
          <a:bodyPr anchor="b" anchorCtr="0">
            <a:spAutoFit/>
          </a:bodyPr>
          <a:lstStyle>
            <a:lvl1pPr algn="l">
              <a:defRPr sz="4400">
                <a:solidFill>
                  <a:schemeClr val="tx1"/>
                </a:solidFill>
              </a:defRPr>
            </a:lvl1pPr>
          </a:lstStyle>
          <a:p>
            <a:r>
              <a:rPr lang="en-US"/>
              <a:t>Click to edit Master title style</a:t>
            </a:r>
            <a:endParaRPr lang="en-US" dirty="0"/>
          </a:p>
        </p:txBody>
      </p:sp>
      <p:sp>
        <p:nvSpPr>
          <p:cNvPr id="5" name="Text Placeholder">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544098" y="3289300"/>
            <a:ext cx="4972708" cy="2552700"/>
          </a:xfrm>
        </p:spPr>
        <p:txBody>
          <a:bodyPr>
            <a:noAutofit/>
          </a:bodyPr>
          <a:lstStyle>
            <a:lvl1pPr algn="l">
              <a:defRPr sz="1800" i="0"/>
            </a:lvl1pPr>
          </a:lstStyle>
          <a:p>
            <a:pPr lvl="0"/>
            <a:r>
              <a:rPr lang="en-US" dirty="0"/>
              <a:t>Click to edit Master text styles.</a:t>
            </a:r>
          </a:p>
        </p:txBody>
      </p:sp>
      <p:sp>
        <p:nvSpPr>
          <p:cNvPr id="3" name="Picture Placeholder"/>
          <p:cNvSpPr>
            <a:spLocks noGrp="1"/>
          </p:cNvSpPr>
          <p:nvPr>
            <p:ph type="pic" sz="quarter" idx="12"/>
          </p:nvPr>
        </p:nvSpPr>
        <p:spPr>
          <a:xfrm>
            <a:off x="6096000" y="0"/>
            <a:ext cx="6096000" cy="6858000"/>
          </a:xfrm>
          <a:prstGeom prst="rect">
            <a:avLst/>
          </a:prstGeom>
        </p:spPr>
        <p:txBody>
          <a:bodyPr tIns="1828800"/>
          <a:lstStyle>
            <a:lvl1pPr algn="ctr">
              <a:defRPr/>
            </a:lvl1pPr>
          </a:lstStyle>
          <a:p>
            <a:r>
              <a:rPr lang="en-US"/>
              <a:t>Click icon to add picture</a:t>
            </a:r>
            <a:endParaRPr lang="uk-UA" dirty="0"/>
          </a:p>
        </p:txBody>
      </p:sp>
      <p:pic>
        <p:nvPicPr>
          <p:cNvPr id="7" name="CT Child Icon">
            <a:extLst>
              <a:ext uri="{FF2B5EF4-FFF2-40B4-BE49-F238E27FC236}">
                <a16:creationId xmlns:a16="http://schemas.microsoft.com/office/drawing/2014/main" id="{5DDB660D-A1EB-2A4F-BCCD-7582E9ABC94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2108916395"/>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Half Left Color Textbox - Right Image">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p:nvPr>
        </p:nvSpPr>
        <p:spPr>
          <a:xfrm>
            <a:off x="544098" y="1317806"/>
            <a:ext cx="4972708" cy="1470483"/>
          </a:xfrm>
        </p:spPr>
        <p:txBody>
          <a:bodyPr anchor="b" anchorCtr="0">
            <a:noAutofit/>
          </a:bodyPr>
          <a:lstStyle>
            <a:lvl1pPr algn="l">
              <a:defRPr sz="4400">
                <a:solidFill>
                  <a:schemeClr val="bg1"/>
                </a:solidFill>
              </a:defRPr>
            </a:lvl1pPr>
          </a:lstStyle>
          <a:p>
            <a:r>
              <a:rPr lang="en-US"/>
              <a:t>Click to edit Master title style</a:t>
            </a:r>
            <a:endParaRPr lang="en-US" dirty="0"/>
          </a:p>
        </p:txBody>
      </p:sp>
      <p:sp>
        <p:nvSpPr>
          <p:cNvPr id="5" name="Text">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544098" y="3157365"/>
            <a:ext cx="4972708" cy="2693510"/>
          </a:xfrm>
        </p:spPr>
        <p:txBody>
          <a:bodyPr>
            <a:noAutofit/>
          </a:bodyPr>
          <a:lstStyle>
            <a:lvl1pPr algn="l">
              <a:defRPr sz="2000" i="0">
                <a:solidFill>
                  <a:schemeClr val="bg1"/>
                </a:solidFill>
              </a:defRPr>
            </a:lvl1pPr>
          </a:lstStyle>
          <a:p>
            <a:pPr lvl="0"/>
            <a:r>
              <a:rPr lang="en-US" dirty="0"/>
              <a:t>Click to edit Master text styles.</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a:extLst>
              <a:ext uri="{FF2B5EF4-FFF2-40B4-BE49-F238E27FC236}">
                <a16:creationId xmlns:a16="http://schemas.microsoft.com/office/drawing/2014/main" id="{9851E444-21CA-CE4B-9829-25B677DF3F0A}"/>
              </a:ext>
            </a:extLst>
          </p:cNvPr>
          <p:cNvSpPr>
            <a:spLocks noGrp="1"/>
          </p:cNvSpPr>
          <p:nvPr>
            <p:ph sz="quarter" idx="14" hasCustomPrompt="1"/>
          </p:nvPr>
        </p:nvSpPr>
        <p:spPr>
          <a:xfrm>
            <a:off x="6096000" y="0"/>
            <a:ext cx="6096000" cy="6858000"/>
          </a:xfrm>
        </p:spPr>
        <p:txBody>
          <a:bodyPr lIns="914400" tIns="1828800" rIns="914400" anchor="t" anchorCtr="0"/>
          <a:lstStyle>
            <a:lvl1pPr algn="ctr" fontAlgn="t">
              <a:spcBef>
                <a:spcPts val="0"/>
              </a:spcBef>
              <a:defRPr/>
            </a:lvl1pPr>
          </a:lstStyle>
          <a:p>
            <a:pPr lvl="0"/>
            <a:r>
              <a:rPr lang="en-US" dirty="0"/>
              <a:t>Click icons to insert graphics. Do not use this layout for text.</a:t>
            </a:r>
          </a:p>
        </p:txBody>
      </p:sp>
      <p:pic>
        <p:nvPicPr>
          <p:cNvPr id="8" name="CT Child Icon">
            <a:extLst>
              <a:ext uri="{FF2B5EF4-FFF2-40B4-BE49-F238E27FC236}">
                <a16:creationId xmlns:a16="http://schemas.microsoft.com/office/drawing/2014/main" id="{6B71F151-C6E4-9D4C-9461-220DD1F2479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2604130769"/>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Half Left Image - Right Color Textbox">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p:nvPr>
        </p:nvSpPr>
        <p:spPr>
          <a:xfrm>
            <a:off x="6634932" y="1212581"/>
            <a:ext cx="4972708" cy="1446550"/>
          </a:xfrm>
        </p:spPr>
        <p:txBody>
          <a:bodyPr anchor="b" anchorCtr="0">
            <a:spAutoFit/>
          </a:bodyPr>
          <a:lstStyle>
            <a:lvl1pPr algn="l">
              <a:defRPr sz="4400">
                <a:solidFill>
                  <a:schemeClr val="bg1"/>
                </a:solidFill>
              </a:defRPr>
            </a:lvl1pPr>
          </a:lstStyle>
          <a:p>
            <a:r>
              <a:rPr lang="en-US"/>
              <a:t>Click to edit Master title style</a:t>
            </a:r>
            <a:endParaRPr lang="en-US" dirty="0"/>
          </a:p>
        </p:txBody>
      </p:sp>
      <p:sp>
        <p:nvSpPr>
          <p:cNvPr id="5" name="Text Placeholder">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6634932" y="3156352"/>
            <a:ext cx="4972708" cy="2572090"/>
          </a:xfrm>
        </p:spPr>
        <p:txBody>
          <a:bodyPr>
            <a:noAutofit/>
          </a:bodyPr>
          <a:lstStyle>
            <a:lvl1pPr algn="l">
              <a:defRPr sz="2000" i="0">
                <a:solidFill>
                  <a:schemeClr val="bg1"/>
                </a:solidFill>
              </a:defRPr>
            </a:lvl1pPr>
          </a:lstStyle>
          <a:p>
            <a:pPr lvl="0"/>
            <a:r>
              <a:rPr lang="en-US" dirty="0"/>
              <a:t>Click to edit Master text styles.</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p:nvSpPr>
        <p:spPr>
          <a:xfrm>
            <a:off x="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a:extLst>
              <a:ext uri="{FF2B5EF4-FFF2-40B4-BE49-F238E27FC236}">
                <a16:creationId xmlns:a16="http://schemas.microsoft.com/office/drawing/2014/main" id="{9851E444-21CA-CE4B-9829-25B677DF3F0A}"/>
              </a:ext>
            </a:extLst>
          </p:cNvPr>
          <p:cNvSpPr>
            <a:spLocks noGrp="1"/>
          </p:cNvSpPr>
          <p:nvPr>
            <p:ph sz="quarter" idx="14" hasCustomPrompt="1"/>
          </p:nvPr>
        </p:nvSpPr>
        <p:spPr>
          <a:xfrm>
            <a:off x="0" y="0"/>
            <a:ext cx="6096000" cy="6858000"/>
          </a:xfrm>
        </p:spPr>
        <p:txBody>
          <a:bodyPr lIns="914400" tIns="1828800" rIns="914400" bIns="1828800"/>
          <a:lstStyle>
            <a:lvl1pPr algn="ctr">
              <a:defRPr/>
            </a:lvl1pPr>
          </a:lstStyle>
          <a:p>
            <a:pPr lvl="0"/>
            <a:r>
              <a:rPr lang="en-US" dirty="0"/>
              <a:t>Click icons to insert graphics. Do not use this layout for text.</a:t>
            </a:r>
          </a:p>
        </p:txBody>
      </p:sp>
      <p:pic>
        <p:nvPicPr>
          <p:cNvPr id="8" name="CT Child Icon">
            <a:extLst>
              <a:ext uri="{FF2B5EF4-FFF2-40B4-BE49-F238E27FC236}">
                <a16:creationId xmlns:a16="http://schemas.microsoft.com/office/drawing/2014/main" id="{C577D45E-59FE-9A4C-A2B1-8AB1FDDB4F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108392818"/>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Half Left Color Quote - Right Image">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hasCustomPrompt="1"/>
          </p:nvPr>
        </p:nvSpPr>
        <p:spPr>
          <a:xfrm>
            <a:off x="544098" y="1780591"/>
            <a:ext cx="4972708" cy="1916350"/>
          </a:xfrm>
        </p:spPr>
        <p:txBody>
          <a:bodyPr anchor="t" anchorCtr="0">
            <a:noAutofit/>
          </a:bodyPr>
          <a:lstStyle>
            <a:lvl1pPr algn="l">
              <a:defRPr sz="2800" b="0" i="1">
                <a:solidFill>
                  <a:schemeClr val="bg1"/>
                </a:solidFill>
              </a:defRPr>
            </a:lvl1pPr>
          </a:lstStyle>
          <a:p>
            <a:r>
              <a:rPr lang="en-US" dirty="0"/>
              <a:t>Add your quote in this text box</a:t>
            </a:r>
          </a:p>
        </p:txBody>
      </p:sp>
      <p:sp>
        <p:nvSpPr>
          <p:cNvPr id="5" name="Text Placeholder">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544098" y="3908293"/>
            <a:ext cx="4972708" cy="1617448"/>
          </a:xfrm>
        </p:spPr>
        <p:txBody>
          <a:bodyPr>
            <a:noAutofit/>
          </a:bodyPr>
          <a:lstStyle>
            <a:lvl1pPr algn="l">
              <a:spcAft>
                <a:spcPts val="300"/>
              </a:spcAft>
              <a:defRPr sz="1600" i="0">
                <a:solidFill>
                  <a:schemeClr val="bg1"/>
                </a:solidFill>
              </a:defRPr>
            </a:lvl1pPr>
          </a:lstStyle>
          <a:p>
            <a:pPr lvl="0"/>
            <a:r>
              <a:rPr lang="en-US" dirty="0"/>
              <a:t>PERSON’S NAME</a:t>
            </a:r>
          </a:p>
          <a:p>
            <a:pPr lvl="0"/>
            <a:r>
              <a:rPr lang="en-US" dirty="0"/>
              <a:t>Job Title</a:t>
            </a:r>
          </a:p>
          <a:p>
            <a:pPr lvl="0"/>
            <a:r>
              <a:rPr lang="en-US" dirty="0"/>
              <a:t>Organization Name</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a:extLst>
              <a:ext uri="{FF2B5EF4-FFF2-40B4-BE49-F238E27FC236}">
                <a16:creationId xmlns:a16="http://schemas.microsoft.com/office/drawing/2014/main" id="{9851E444-21CA-CE4B-9829-25B677DF3F0A}"/>
              </a:ext>
            </a:extLst>
          </p:cNvPr>
          <p:cNvSpPr>
            <a:spLocks noGrp="1"/>
          </p:cNvSpPr>
          <p:nvPr>
            <p:ph sz="quarter" idx="14" hasCustomPrompt="1"/>
          </p:nvPr>
        </p:nvSpPr>
        <p:spPr>
          <a:xfrm>
            <a:off x="6096000" y="0"/>
            <a:ext cx="6096000" cy="6858000"/>
          </a:xfrm>
        </p:spPr>
        <p:txBody>
          <a:bodyPr lIns="914400" tIns="1828800" rIns="914400" anchor="t" anchorCtr="0"/>
          <a:lstStyle>
            <a:lvl1pPr algn="ctr" fontAlgn="t">
              <a:spcBef>
                <a:spcPts val="0"/>
              </a:spcBef>
              <a:defRPr/>
            </a:lvl1pPr>
          </a:lstStyle>
          <a:p>
            <a:pPr lvl="0"/>
            <a:r>
              <a:rPr lang="en-US" dirty="0"/>
              <a:t>Click icons to insert graphics. Do not use this layout for text.</a:t>
            </a:r>
          </a:p>
        </p:txBody>
      </p:sp>
      <p:pic>
        <p:nvPicPr>
          <p:cNvPr id="8" name="CT Child Icon">
            <a:extLst>
              <a:ext uri="{FF2B5EF4-FFF2-40B4-BE49-F238E27FC236}">
                <a16:creationId xmlns:a16="http://schemas.microsoft.com/office/drawing/2014/main" id="{6B71F151-C6E4-9D4C-9461-220DD1F2479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1292668012"/>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Half Right Color Quote - Left Image">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hasCustomPrompt="1"/>
          </p:nvPr>
        </p:nvSpPr>
        <p:spPr>
          <a:xfrm>
            <a:off x="6604428" y="1821051"/>
            <a:ext cx="4972708" cy="1916350"/>
          </a:xfrm>
        </p:spPr>
        <p:txBody>
          <a:bodyPr anchor="t" anchorCtr="0">
            <a:noAutofit/>
          </a:bodyPr>
          <a:lstStyle>
            <a:lvl1pPr algn="l">
              <a:defRPr sz="2800" b="0" i="1">
                <a:solidFill>
                  <a:schemeClr val="bg1"/>
                </a:solidFill>
              </a:defRPr>
            </a:lvl1pPr>
          </a:lstStyle>
          <a:p>
            <a:r>
              <a:rPr lang="en-US" dirty="0"/>
              <a:t>Add your quote in this text box</a:t>
            </a:r>
          </a:p>
        </p:txBody>
      </p:sp>
      <p:sp>
        <p:nvSpPr>
          <p:cNvPr id="5" name="Text Placeholder">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6604428" y="3948753"/>
            <a:ext cx="4972708" cy="1617448"/>
          </a:xfrm>
        </p:spPr>
        <p:txBody>
          <a:bodyPr>
            <a:noAutofit/>
          </a:bodyPr>
          <a:lstStyle>
            <a:lvl1pPr algn="l">
              <a:spcAft>
                <a:spcPts val="300"/>
              </a:spcAft>
              <a:defRPr sz="1600" i="0">
                <a:solidFill>
                  <a:schemeClr val="bg1"/>
                </a:solidFill>
              </a:defRPr>
            </a:lvl1pPr>
          </a:lstStyle>
          <a:p>
            <a:pPr lvl="0"/>
            <a:r>
              <a:rPr lang="en-US" dirty="0"/>
              <a:t>PERSON’S NAME</a:t>
            </a:r>
          </a:p>
          <a:p>
            <a:pPr lvl="0"/>
            <a:r>
              <a:rPr lang="en-US" dirty="0"/>
              <a:t>Job Title</a:t>
            </a:r>
          </a:p>
          <a:p>
            <a:pPr lvl="0"/>
            <a:r>
              <a:rPr lang="en-US" dirty="0"/>
              <a:t>Organization Name</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a:extLst>
              <a:ext uri="{FF2B5EF4-FFF2-40B4-BE49-F238E27FC236}">
                <a16:creationId xmlns:a16="http://schemas.microsoft.com/office/drawing/2014/main" id="{9851E444-21CA-CE4B-9829-25B677DF3F0A}"/>
              </a:ext>
            </a:extLst>
          </p:cNvPr>
          <p:cNvSpPr>
            <a:spLocks noGrp="1"/>
          </p:cNvSpPr>
          <p:nvPr>
            <p:ph sz="quarter" idx="14" hasCustomPrompt="1"/>
          </p:nvPr>
        </p:nvSpPr>
        <p:spPr>
          <a:xfrm>
            <a:off x="0" y="0"/>
            <a:ext cx="6096000" cy="6858000"/>
          </a:xfrm>
        </p:spPr>
        <p:txBody>
          <a:bodyPr lIns="914400" tIns="1828800" rIns="914400" anchor="t" anchorCtr="0"/>
          <a:lstStyle>
            <a:lvl1pPr algn="ctr" fontAlgn="t">
              <a:spcBef>
                <a:spcPts val="0"/>
              </a:spcBef>
              <a:defRPr/>
            </a:lvl1pPr>
          </a:lstStyle>
          <a:p>
            <a:pPr lvl="0"/>
            <a:r>
              <a:rPr lang="en-US" dirty="0"/>
              <a:t>Click icons to insert graphics. Do not use this layout for text.</a:t>
            </a:r>
          </a:p>
        </p:txBody>
      </p:sp>
      <p:pic>
        <p:nvPicPr>
          <p:cNvPr id="8" name="CT Child Icon">
            <a:extLst>
              <a:ext uri="{FF2B5EF4-FFF2-40B4-BE49-F238E27FC236}">
                <a16:creationId xmlns:a16="http://schemas.microsoft.com/office/drawing/2014/main" id="{6B71F151-C6E4-9D4C-9461-220DD1F2479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919848860"/>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Half Left Color Textbox - Right White">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p:nvPr>
        </p:nvSpPr>
        <p:spPr>
          <a:xfrm>
            <a:off x="544098" y="1463597"/>
            <a:ext cx="4972708" cy="1446550"/>
          </a:xfrm>
        </p:spPr>
        <p:txBody>
          <a:bodyPr anchor="b" anchorCtr="0">
            <a:spAutoFit/>
          </a:bodyPr>
          <a:lstStyle>
            <a:lvl1pPr algn="l">
              <a:defRPr sz="4400">
                <a:solidFill>
                  <a:schemeClr val="bg1"/>
                </a:solidFill>
              </a:defRPr>
            </a:lvl1pPr>
          </a:lstStyle>
          <a:p>
            <a:r>
              <a:rPr lang="en-US"/>
              <a:t>Click to edit Master title style</a:t>
            </a:r>
            <a:endParaRPr lang="en-US" dirty="0"/>
          </a:p>
        </p:txBody>
      </p:sp>
      <p:sp>
        <p:nvSpPr>
          <p:cNvPr id="5" name="Text Placeholder">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544098" y="3299792"/>
            <a:ext cx="4972708" cy="369332"/>
          </a:xfrm>
        </p:spPr>
        <p:txBody>
          <a:bodyPr>
            <a:spAutoFit/>
          </a:bodyPr>
          <a:lstStyle>
            <a:lvl1pPr algn="l">
              <a:defRPr sz="1800" i="0">
                <a:solidFill>
                  <a:schemeClr val="bg1"/>
                </a:solidFill>
              </a:defRPr>
            </a:lvl1pPr>
          </a:lstStyle>
          <a:p>
            <a:pPr lvl="0"/>
            <a:r>
              <a:rPr lang="en-US" dirty="0"/>
              <a:t>Click to edit Master text styles.</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a:extLst>
              <a:ext uri="{FF2B5EF4-FFF2-40B4-BE49-F238E27FC236}">
                <a16:creationId xmlns:a16="http://schemas.microsoft.com/office/drawing/2014/main" id="{FC69E4E7-618F-684E-AB88-DD5A58F5EDFB}"/>
              </a:ext>
            </a:extLst>
          </p:cNvPr>
          <p:cNvSpPr>
            <a:spLocks noGrp="1"/>
          </p:cNvSpPr>
          <p:nvPr>
            <p:ph type="body" sz="quarter" idx="14"/>
          </p:nvPr>
        </p:nvSpPr>
        <p:spPr>
          <a:xfrm>
            <a:off x="6667500" y="571500"/>
            <a:ext cx="4967702"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CT Child Icon">
            <a:extLst>
              <a:ext uri="{FF2B5EF4-FFF2-40B4-BE49-F238E27FC236}">
                <a16:creationId xmlns:a16="http://schemas.microsoft.com/office/drawing/2014/main" id="{5848C692-0D64-9741-A8CF-63B3EDA18F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896" y="6062472"/>
            <a:ext cx="511177" cy="511177"/>
          </a:xfrm>
          <a:prstGeom prst="rect">
            <a:avLst/>
          </a:prstGeom>
        </p:spPr>
      </p:pic>
    </p:spTree>
    <p:extLst>
      <p:ext uri="{BB962C8B-B14F-4D97-AF65-F5344CB8AC3E}">
        <p14:creationId xmlns:p14="http://schemas.microsoft.com/office/powerpoint/2010/main" val="350830032"/>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Half Left Textbox - Right Color Text">
    <p:bg>
      <p:bgPr>
        <a:solidFill>
          <a:schemeClr val="tx2"/>
        </a:solidFill>
        <a:effectLst/>
      </p:bgPr>
    </p:bg>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152C33C-D70E-A74C-A9EF-FF63DA4A4793}"/>
              </a:ext>
            </a:extLst>
          </p:cNvPr>
          <p:cNvSpPr>
            <a:spLocks noGrp="1"/>
          </p:cNvSpPr>
          <p:nvPr>
            <p:ph type="title"/>
          </p:nvPr>
        </p:nvSpPr>
        <p:spPr>
          <a:xfrm>
            <a:off x="6684936" y="1024434"/>
            <a:ext cx="4972708" cy="1898996"/>
          </a:xfrm>
        </p:spPr>
        <p:txBody>
          <a:bodyPr anchor="b" anchorCtr="0">
            <a:noAutofit/>
          </a:bodyPr>
          <a:lstStyle>
            <a:lvl1pPr algn="l">
              <a:defRPr sz="4400">
                <a:solidFill>
                  <a:schemeClr val="bg1"/>
                </a:solidFill>
              </a:defRPr>
            </a:lvl1pPr>
          </a:lstStyle>
          <a:p>
            <a:r>
              <a:rPr lang="en-US"/>
              <a:t>Click to edit Master title style</a:t>
            </a:r>
            <a:endParaRPr lang="en-US" dirty="0"/>
          </a:p>
        </p:txBody>
      </p:sp>
      <p:sp>
        <p:nvSpPr>
          <p:cNvPr id="5" name="Text Placeholder 1">
            <a:extLst>
              <a:ext uri="{FF2B5EF4-FFF2-40B4-BE49-F238E27FC236}">
                <a16:creationId xmlns:a16="http://schemas.microsoft.com/office/drawing/2014/main" id="{06237B9C-4F6A-3A4B-A063-68915D99E763}"/>
              </a:ext>
            </a:extLst>
          </p:cNvPr>
          <p:cNvSpPr>
            <a:spLocks noGrp="1"/>
          </p:cNvSpPr>
          <p:nvPr>
            <p:ph type="body" sz="quarter" idx="13" hasCustomPrompt="1"/>
          </p:nvPr>
        </p:nvSpPr>
        <p:spPr>
          <a:xfrm>
            <a:off x="6684936" y="3299792"/>
            <a:ext cx="4972708" cy="2358886"/>
          </a:xfrm>
        </p:spPr>
        <p:txBody>
          <a:bodyPr>
            <a:noAutofit/>
          </a:bodyPr>
          <a:lstStyle>
            <a:lvl1pPr algn="l">
              <a:defRPr sz="1800" i="0">
                <a:solidFill>
                  <a:schemeClr val="bg1"/>
                </a:solidFill>
              </a:defRPr>
            </a:lvl1pPr>
          </a:lstStyle>
          <a:p>
            <a:pPr lvl="0"/>
            <a:r>
              <a:rPr lang="en-US" dirty="0"/>
              <a:t>Click to edit Master text styles.</a:t>
            </a:r>
          </a:p>
        </p:txBody>
      </p:sp>
      <p:sp>
        <p:nvSpPr>
          <p:cNvPr id="2" name="Rectangle">
            <a:extLst>
              <a:ext uri="{FF2B5EF4-FFF2-40B4-BE49-F238E27FC236}">
                <a16:creationId xmlns:a16="http://schemas.microsoft.com/office/drawing/2014/main" id="{4D03C950-4B91-0A40-B4AC-78472BA3D926}"/>
              </a:ext>
              <a:ext uri="{C183D7F6-B498-43B3-948B-1728B52AA6E4}">
                <adec:decorative xmlns:adec="http://schemas.microsoft.com/office/drawing/2017/decorative" val="1"/>
              </a:ext>
            </a:extLst>
          </p:cNvPr>
          <p:cNvSpPr/>
          <p:nvPr userDrawn="1"/>
        </p:nvSpPr>
        <p:spPr>
          <a:xfrm>
            <a:off x="0" y="0"/>
            <a:ext cx="6096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2">
            <a:extLst>
              <a:ext uri="{FF2B5EF4-FFF2-40B4-BE49-F238E27FC236}">
                <a16:creationId xmlns:a16="http://schemas.microsoft.com/office/drawing/2014/main" id="{FC69E4E7-618F-684E-AB88-DD5A58F5EDFB}"/>
              </a:ext>
            </a:extLst>
          </p:cNvPr>
          <p:cNvSpPr>
            <a:spLocks noGrp="1"/>
          </p:cNvSpPr>
          <p:nvPr>
            <p:ph type="body" sz="quarter" idx="14"/>
          </p:nvPr>
        </p:nvSpPr>
        <p:spPr>
          <a:xfrm>
            <a:off x="564149" y="590804"/>
            <a:ext cx="4967702" cy="568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CT Child Icon">
            <a:extLst>
              <a:ext uri="{FF2B5EF4-FFF2-40B4-BE49-F238E27FC236}">
                <a16:creationId xmlns:a16="http://schemas.microsoft.com/office/drawing/2014/main" id="{34727FA0-1619-374B-A278-BB282E8E9F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053591835"/>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hoto with Text Overlay">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12192000" cy="6858000"/>
          </a:xfrm>
        </p:spPr>
        <p:txBody>
          <a:bodyPr tIns="914400" anchor="t" anchorCtr="0"/>
          <a:lstStyle>
            <a:lvl1pPr algn="ctr">
              <a:defRPr/>
            </a:lvl1pPr>
          </a:lstStyle>
          <a:p>
            <a:r>
              <a:rPr lang="en-US"/>
              <a:t>Click icon to insert picture</a:t>
            </a:r>
          </a:p>
        </p:txBody>
      </p:sp>
    </p:spTree>
    <p:extLst>
      <p:ext uri="{BB962C8B-B14F-4D97-AF65-F5344CB8AC3E}">
        <p14:creationId xmlns:p14="http://schemas.microsoft.com/office/powerpoint/2010/main" val="638539359"/>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3/4 Top Image with tex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797684E-C484-954F-AEC4-211A9E90775A}"/>
              </a:ext>
            </a:extLst>
          </p:cNvPr>
          <p:cNvSpPr>
            <a:spLocks noGrp="1"/>
          </p:cNvSpPr>
          <p:nvPr>
            <p:ph type="title"/>
          </p:nvPr>
        </p:nvSpPr>
        <p:spPr>
          <a:xfrm>
            <a:off x="536888" y="1197470"/>
            <a:ext cx="11350752" cy="1064774"/>
          </a:xfrm>
        </p:spPr>
        <p:txBody>
          <a:bodyPr/>
          <a:lstStyle>
            <a:lvl1pPr>
              <a:defRPr>
                <a:solidFill>
                  <a:schemeClr val="bg1"/>
                </a:solidFill>
              </a:defRPr>
            </a:lvl1pPr>
          </a:lstStyle>
          <a:p>
            <a:r>
              <a:rPr lang="en-US"/>
              <a:t>Click to edit Master title style</a:t>
            </a:r>
            <a:endParaRPr lang="en-US" dirty="0"/>
          </a:p>
        </p:txBody>
      </p:sp>
      <p:sp>
        <p:nvSpPr>
          <p:cNvPr id="3" name="Picture Placeholder">
            <a:extLst>
              <a:ext uri="{FF2B5EF4-FFF2-40B4-BE49-F238E27FC236}">
                <a16:creationId xmlns:a16="http://schemas.microsoft.com/office/drawing/2014/main" id="{5B363B01-3692-F145-ADAC-2988D58B040D}"/>
              </a:ext>
            </a:extLst>
          </p:cNvPr>
          <p:cNvSpPr>
            <a:spLocks noGrp="1"/>
          </p:cNvSpPr>
          <p:nvPr>
            <p:ph type="pic" sz="quarter" idx="10" hasCustomPrompt="1"/>
          </p:nvPr>
        </p:nvSpPr>
        <p:spPr>
          <a:xfrm>
            <a:off x="0" y="0"/>
            <a:ext cx="12192000" cy="4187687"/>
          </a:xfrm>
        </p:spPr>
        <p:txBody>
          <a:bodyPr tIns="1463040">
            <a:noAutofit/>
          </a:bodyPr>
          <a:lstStyle>
            <a:lvl1pPr algn="ctr">
              <a:defRPr/>
            </a:lvl1pPr>
          </a:lstStyle>
          <a:p>
            <a:r>
              <a:rPr lang="en-US" dirty="0"/>
              <a:t>Click icon to insert picture</a:t>
            </a:r>
          </a:p>
        </p:txBody>
      </p:sp>
      <p:pic>
        <p:nvPicPr>
          <p:cNvPr id="13" name="CT Child Icon">
            <a:extLst>
              <a:ext uri="{FF2B5EF4-FFF2-40B4-BE49-F238E27FC236}">
                <a16:creationId xmlns:a16="http://schemas.microsoft.com/office/drawing/2014/main" id="{862D93DC-C382-7447-843B-6DA893716D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847239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Middle Image with Icons">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2797684E-C484-954F-AEC4-211A9E90775A}"/>
              </a:ext>
            </a:extLst>
          </p:cNvPr>
          <p:cNvSpPr>
            <a:spLocks noGrp="1"/>
          </p:cNvSpPr>
          <p:nvPr>
            <p:ph type="title"/>
          </p:nvPr>
        </p:nvSpPr>
        <p:spPr>
          <a:xfrm>
            <a:off x="444123" y="329184"/>
            <a:ext cx="11350752" cy="1064774"/>
          </a:xfrm>
        </p:spPr>
        <p:txBody>
          <a:bodyPr/>
          <a:lstStyle/>
          <a:p>
            <a:r>
              <a:rPr lang="en-US"/>
              <a:t>Click to edit Master title style</a:t>
            </a:r>
          </a:p>
        </p:txBody>
      </p:sp>
      <p:sp>
        <p:nvSpPr>
          <p:cNvPr id="3" name="Picture Placeholder">
            <a:extLst>
              <a:ext uri="{FF2B5EF4-FFF2-40B4-BE49-F238E27FC236}">
                <a16:creationId xmlns:a16="http://schemas.microsoft.com/office/drawing/2014/main" id="{5B363B01-3692-F145-ADAC-2988D58B040D}"/>
              </a:ext>
            </a:extLst>
          </p:cNvPr>
          <p:cNvSpPr>
            <a:spLocks noGrp="1"/>
          </p:cNvSpPr>
          <p:nvPr>
            <p:ph type="pic" sz="quarter" idx="10" hasCustomPrompt="1"/>
          </p:nvPr>
        </p:nvSpPr>
        <p:spPr>
          <a:xfrm>
            <a:off x="0" y="1510791"/>
            <a:ext cx="12192000" cy="2992479"/>
          </a:xfrm>
        </p:spPr>
        <p:txBody>
          <a:bodyPr/>
          <a:lstStyle>
            <a:lvl1pPr algn="ctr">
              <a:defRPr/>
            </a:lvl1pPr>
          </a:lstStyle>
          <a:p>
            <a:r>
              <a:rPr lang="en-US" dirty="0"/>
              <a:t>Click icon to insert picture</a:t>
            </a:r>
          </a:p>
        </p:txBody>
      </p:sp>
      <p:pic>
        <p:nvPicPr>
          <p:cNvPr id="13" name="CT Child icon">
            <a:extLst>
              <a:ext uri="{FF2B5EF4-FFF2-40B4-BE49-F238E27FC236}">
                <a16:creationId xmlns:a16="http://schemas.microsoft.com/office/drawing/2014/main" id="{862D93DC-C382-7447-843B-6DA893716D6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34274369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Lower Half Picture">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3432629"/>
            <a:ext cx="12192000" cy="3425371"/>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30452354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Upper Half Picture">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3629"/>
            <a:ext cx="12192000" cy="3425371"/>
          </a:xfrm>
          <a:prstGeom prst="rect">
            <a:avLst/>
          </a:prstGeom>
        </p:spPr>
        <p:txBody>
          <a:bodyPr/>
          <a:lstStyle/>
          <a:p>
            <a:r>
              <a:rPr lang="en-US"/>
              <a:t>Click icon to add picture</a:t>
            </a:r>
            <a:endParaRPr lang="uk-UA"/>
          </a:p>
        </p:txBody>
      </p:sp>
    </p:spTree>
    <p:extLst>
      <p:ext uri="{BB962C8B-B14F-4D97-AF65-F5344CB8AC3E}">
        <p14:creationId xmlns:p14="http://schemas.microsoft.com/office/powerpoint/2010/main" val="44825174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2/3 Image Bottom Full Width Text Righ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1F90687-ED30-D84A-8A65-3A118D563D5D}"/>
              </a:ext>
            </a:extLst>
          </p:cNvPr>
          <p:cNvSpPr>
            <a:spLocks noGrp="1"/>
          </p:cNvSpPr>
          <p:nvPr>
            <p:ph type="title"/>
          </p:nvPr>
        </p:nvSpPr>
        <p:spPr>
          <a:xfrm>
            <a:off x="6629399" y="358323"/>
            <a:ext cx="4938436" cy="1993899"/>
          </a:xfrm>
          <a:prstGeom prst="rect">
            <a:avLst/>
          </a:prstGeom>
        </p:spPr>
        <p:txBody>
          <a:bodyPr vert="horz" lIns="91440" tIns="45720" rIns="91440" bIns="45720" rtlCol="0" anchor="ctr" anchorCtr="0">
            <a:noAutofit/>
          </a:bodyPr>
          <a:lstStyle>
            <a:lvl1pPr>
              <a:defRPr sz="2400"/>
            </a:lvl1pPr>
          </a:lstStyle>
          <a:p>
            <a:r>
              <a:rPr lang="en-US"/>
              <a:t>Click to edit Master title style</a:t>
            </a:r>
            <a:endParaRPr lang="en-US" dirty="0"/>
          </a:p>
        </p:txBody>
      </p:sp>
      <p:sp>
        <p:nvSpPr>
          <p:cNvPr id="4" name="Picture Placeholder 5"/>
          <p:cNvSpPr>
            <a:spLocks noGrp="1"/>
          </p:cNvSpPr>
          <p:nvPr>
            <p:ph type="pic" sz="quarter" idx="11"/>
          </p:nvPr>
        </p:nvSpPr>
        <p:spPr>
          <a:xfrm>
            <a:off x="0" y="2710543"/>
            <a:ext cx="12192000" cy="4147457"/>
          </a:xfrm>
          <a:prstGeom prst="rect">
            <a:avLst/>
          </a:prstGeom>
          <a:solidFill>
            <a:schemeClr val="bg1"/>
          </a:solidFill>
        </p:spPr>
        <p:txBody>
          <a:bodyPr tIns="457200"/>
          <a:lstStyle>
            <a:lvl1pPr algn="ctr">
              <a:defRPr/>
            </a:lvl1pPr>
          </a:lstStyle>
          <a:p>
            <a:r>
              <a:rPr lang="en-US"/>
              <a:t>Click icon to add picture</a:t>
            </a:r>
            <a:endParaRPr lang="uk-UA" dirty="0"/>
          </a:p>
        </p:txBody>
      </p:sp>
    </p:spTree>
    <p:extLst>
      <p:ext uri="{BB962C8B-B14F-4D97-AF65-F5344CB8AC3E}">
        <p14:creationId xmlns:p14="http://schemas.microsoft.com/office/powerpoint/2010/main" val="43058955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3 Image Bottom Full Width Text Left">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01F90687-ED30-D84A-8A65-3A118D563D5D}"/>
              </a:ext>
            </a:extLst>
          </p:cNvPr>
          <p:cNvSpPr>
            <a:spLocks noGrp="1"/>
          </p:cNvSpPr>
          <p:nvPr>
            <p:ph type="title"/>
          </p:nvPr>
        </p:nvSpPr>
        <p:spPr>
          <a:xfrm>
            <a:off x="578782" y="390071"/>
            <a:ext cx="4938436" cy="1993899"/>
          </a:xfrm>
          <a:prstGeom prst="rect">
            <a:avLst/>
          </a:prstGeom>
        </p:spPr>
        <p:txBody>
          <a:bodyPr vert="horz" lIns="91440" tIns="45720" rIns="91440" bIns="45720" rtlCol="0" anchor="ctr" anchorCtr="0">
            <a:noAutofit/>
          </a:bodyPr>
          <a:lstStyle>
            <a:lvl1pPr>
              <a:defRPr sz="2400"/>
            </a:lvl1pPr>
          </a:lstStyle>
          <a:p>
            <a:r>
              <a:rPr lang="en-US"/>
              <a:t>Click to edit Master title style</a:t>
            </a:r>
            <a:endParaRPr lang="en-US" dirty="0"/>
          </a:p>
        </p:txBody>
      </p:sp>
      <p:sp>
        <p:nvSpPr>
          <p:cNvPr id="4" name="Picture Placeholder 5"/>
          <p:cNvSpPr>
            <a:spLocks noGrp="1"/>
          </p:cNvSpPr>
          <p:nvPr>
            <p:ph type="pic" sz="quarter" idx="11"/>
          </p:nvPr>
        </p:nvSpPr>
        <p:spPr>
          <a:xfrm>
            <a:off x="0" y="2710543"/>
            <a:ext cx="12192000" cy="4147457"/>
          </a:xfrm>
          <a:prstGeom prst="rect">
            <a:avLst/>
          </a:prstGeom>
          <a:solidFill>
            <a:schemeClr val="bg1"/>
          </a:solidFill>
        </p:spPr>
        <p:txBody>
          <a:bodyPr tIns="457200"/>
          <a:lstStyle>
            <a:lvl1pPr algn="ctr">
              <a:defRPr/>
            </a:lvl1pPr>
          </a:lstStyle>
          <a:p>
            <a:r>
              <a:rPr lang="en-US"/>
              <a:t>Click icon to add picture</a:t>
            </a:r>
            <a:endParaRPr lang="uk-UA" dirty="0"/>
          </a:p>
        </p:txBody>
      </p:sp>
    </p:spTree>
    <p:extLst>
      <p:ext uri="{BB962C8B-B14F-4D97-AF65-F5344CB8AC3E}">
        <p14:creationId xmlns:p14="http://schemas.microsoft.com/office/powerpoint/2010/main" val="20302740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2/3 Image Top Full Width">
    <p:spTree>
      <p:nvGrpSpPr>
        <p:cNvPr id="1" name=""/>
        <p:cNvGrpSpPr/>
        <p:nvPr/>
      </p:nvGrpSpPr>
      <p:grpSpPr>
        <a:xfrm>
          <a:off x="0" y="0"/>
          <a:ext cx="0" cy="0"/>
          <a:chOff x="0" y="0"/>
          <a:chExt cx="0" cy="0"/>
        </a:xfrm>
      </p:grpSpPr>
      <p:sp>
        <p:nvSpPr>
          <p:cNvPr id="4" name="Picture Placeholder 5"/>
          <p:cNvSpPr>
            <a:spLocks noGrp="1"/>
          </p:cNvSpPr>
          <p:nvPr>
            <p:ph type="pic" sz="quarter" idx="11"/>
          </p:nvPr>
        </p:nvSpPr>
        <p:spPr>
          <a:xfrm>
            <a:off x="0" y="0"/>
            <a:ext cx="12192000" cy="4147457"/>
          </a:xfrm>
          <a:prstGeom prst="rect">
            <a:avLst/>
          </a:prstGeom>
        </p:spPr>
        <p:txBody>
          <a:bodyPr tIns="457200"/>
          <a:lstStyle>
            <a:lvl1pPr algn="ctr">
              <a:defRPr/>
            </a:lvl1pPr>
          </a:lstStyle>
          <a:p>
            <a:r>
              <a:rPr lang="en-US"/>
              <a:t>Click icon to add picture</a:t>
            </a:r>
            <a:endParaRPr lang="uk-UA" dirty="0"/>
          </a:p>
        </p:txBody>
      </p:sp>
    </p:spTree>
    <p:extLst>
      <p:ext uri="{BB962C8B-B14F-4D97-AF65-F5344CB8AC3E}">
        <p14:creationId xmlns:p14="http://schemas.microsoft.com/office/powerpoint/2010/main" val="80615204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9" name="Title"/>
          <p:cNvSpPr>
            <a:spLocks noGrp="1"/>
          </p:cNvSpPr>
          <p:nvPr>
            <p:ph type="title"/>
          </p:nvPr>
        </p:nvSpPr>
        <p:spPr>
          <a:xfrm>
            <a:off x="609600" y="325416"/>
            <a:ext cx="10972800" cy="1034908"/>
          </a:xfrm>
        </p:spPr>
        <p:txBody>
          <a:bodyPr/>
          <a:lstStyle>
            <a:lvl1pPr>
              <a:defRPr>
                <a:solidFill>
                  <a:schemeClr val="tx1"/>
                </a:solidFill>
              </a:defRPr>
            </a:lvl1pPr>
          </a:lstStyle>
          <a:p>
            <a:r>
              <a:rPr lang="en-US"/>
              <a:t>Click to edit Master title style</a:t>
            </a:r>
            <a:endParaRPr lang="en-US" dirty="0"/>
          </a:p>
        </p:txBody>
      </p:sp>
      <p:pic>
        <p:nvPicPr>
          <p:cNvPr id="13" name="CT Child Icon">
            <a:extLst>
              <a:ext uri="{FF2B5EF4-FFF2-40B4-BE49-F238E27FC236}">
                <a16:creationId xmlns:a16="http://schemas.microsoft.com/office/drawing/2014/main" id="{8F8DD5F5-629A-9D4E-ABD0-D492924BE1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7937933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Blank with Child Icon">
    <p:bg>
      <p:bgRef idx="1001">
        <a:schemeClr val="bg1"/>
      </p:bgRef>
    </p:bg>
    <p:spTree>
      <p:nvGrpSpPr>
        <p:cNvPr id="1" name=""/>
        <p:cNvGrpSpPr/>
        <p:nvPr/>
      </p:nvGrpSpPr>
      <p:grpSpPr>
        <a:xfrm>
          <a:off x="0" y="0"/>
          <a:ext cx="0" cy="0"/>
          <a:chOff x="0" y="0"/>
          <a:chExt cx="0" cy="0"/>
        </a:xfrm>
      </p:grpSpPr>
      <p:pic>
        <p:nvPicPr>
          <p:cNvPr id="5" name="CT Child icon">
            <a:extLst>
              <a:ext uri="{FF2B5EF4-FFF2-40B4-BE49-F238E27FC236}">
                <a16:creationId xmlns:a16="http://schemas.microsoft.com/office/drawing/2014/main" id="{41CD529D-6CEC-AF4C-9C51-5105DA18D1C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83696" y="6035040"/>
            <a:ext cx="511177" cy="511177"/>
          </a:xfrm>
          <a:prstGeom prst="rect">
            <a:avLst/>
          </a:prstGeom>
        </p:spPr>
      </p:pic>
    </p:spTree>
    <p:extLst>
      <p:ext uri="{BB962C8B-B14F-4D97-AF65-F5344CB8AC3E}">
        <p14:creationId xmlns:p14="http://schemas.microsoft.com/office/powerpoint/2010/main" val="2684040529"/>
      </p:ext>
    </p:extLst>
  </p:cSld>
  <p:clrMapOvr>
    <a:overrideClrMapping bg1="lt1" tx1="dk1" bg2="lt2" tx2="dk2" accent1="accent1" accent2="accent2" accent3="accent3" accent4="accent4" accent5="accent5" accent6="accent6" hlink="hlink" folHlink="folHlink"/>
  </p:clrMapOvr>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Blank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EA5C33-D084-0D41-ACB8-2840F1F51E4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83698" y="6035040"/>
            <a:ext cx="511177" cy="490728"/>
          </a:xfrm>
          <a:prstGeom prst="rect">
            <a:avLst/>
          </a:prstGeom>
        </p:spPr>
      </p:pic>
    </p:spTree>
    <p:extLst>
      <p:ext uri="{BB962C8B-B14F-4D97-AF65-F5344CB8AC3E}">
        <p14:creationId xmlns:p14="http://schemas.microsoft.com/office/powerpoint/2010/main" val="3430441434"/>
      </p:ext>
    </p:extLst>
  </p:cSld>
  <p:clrMapOvr>
    <a:overrideClrMapping bg1="lt1" tx1="dk1" bg2="lt2" tx2="dk2" accent1="accent1" accent2="accent2" accent3="accent3" accent4="accent4" accent5="accent5" accent6="accent6" hlink="hlink" folHlink="folHlink"/>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Photo with Text Overlay">
    <p:bg>
      <p:bgRef idx="1001">
        <a:schemeClr val="bg1"/>
      </p:bgRef>
    </p:bg>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0"/>
            <a:ext cx="12192000" cy="6858000"/>
          </a:xfrm>
        </p:spPr>
        <p:txBody>
          <a:bodyPr tIns="914400" anchor="t" anchorCtr="0"/>
          <a:lstStyle>
            <a:lvl1pPr algn="ctr">
              <a:defRPr/>
            </a:lvl1pPr>
          </a:lstStyle>
          <a:p>
            <a:r>
              <a:rPr lang="en-US"/>
              <a:t>Click icon to insert picture</a:t>
            </a:r>
          </a:p>
        </p:txBody>
      </p:sp>
      <p:sp>
        <p:nvSpPr>
          <p:cNvPr id="3" name="Text Placeholder 1">
            <a:extLst>
              <a:ext uri="{FF2B5EF4-FFF2-40B4-BE49-F238E27FC236}">
                <a16:creationId xmlns:a16="http://schemas.microsoft.com/office/drawing/2014/main" id="{F2E38162-C00A-6E49-B431-D86CBE8E2027}"/>
              </a:ext>
            </a:extLst>
          </p:cNvPr>
          <p:cNvSpPr>
            <a:spLocks noGrp="1"/>
          </p:cNvSpPr>
          <p:nvPr>
            <p:ph type="body" sz="quarter" idx="11"/>
          </p:nvPr>
        </p:nvSpPr>
        <p:spPr>
          <a:xfrm>
            <a:off x="1663700" y="4279900"/>
            <a:ext cx="1930400" cy="1727200"/>
          </a:xfrm>
        </p:spPr>
        <p:txBody>
          <a:bodyPr>
            <a:normAutofit/>
          </a:bodyPr>
          <a:lstStyle>
            <a:lvl1pPr algn="ctr">
              <a:defRPr sz="1800">
                <a:solidFill>
                  <a:schemeClr val="bg1"/>
                </a:solidFill>
              </a:defRPr>
            </a:lvl1pPr>
          </a:lstStyle>
          <a:p>
            <a:pPr lvl="0"/>
            <a:r>
              <a:rPr lang="en-US"/>
              <a:t>Click to edit Master text styles</a:t>
            </a:r>
          </a:p>
        </p:txBody>
      </p:sp>
      <p:sp>
        <p:nvSpPr>
          <p:cNvPr id="5" name="Text Placeholder 2">
            <a:extLst>
              <a:ext uri="{FF2B5EF4-FFF2-40B4-BE49-F238E27FC236}">
                <a16:creationId xmlns:a16="http://schemas.microsoft.com/office/drawing/2014/main" id="{0C2877E3-8B38-F942-92C5-3497B0DA36C6}"/>
              </a:ext>
            </a:extLst>
          </p:cNvPr>
          <p:cNvSpPr>
            <a:spLocks noGrp="1"/>
          </p:cNvSpPr>
          <p:nvPr>
            <p:ph type="body" sz="quarter" idx="12"/>
          </p:nvPr>
        </p:nvSpPr>
        <p:spPr>
          <a:xfrm>
            <a:off x="5054600" y="4279900"/>
            <a:ext cx="1930400" cy="1727200"/>
          </a:xfrm>
        </p:spPr>
        <p:txBody>
          <a:bodyPr>
            <a:normAutofit/>
          </a:bodyPr>
          <a:lstStyle>
            <a:lvl1pPr algn="ctr">
              <a:defRPr sz="1800">
                <a:solidFill>
                  <a:schemeClr val="bg1"/>
                </a:solidFill>
              </a:defRPr>
            </a:lvl1pPr>
          </a:lstStyle>
          <a:p>
            <a:pPr lvl="0"/>
            <a:r>
              <a:rPr lang="en-US"/>
              <a:t>Click to edit Master text styles</a:t>
            </a:r>
          </a:p>
        </p:txBody>
      </p:sp>
      <p:sp>
        <p:nvSpPr>
          <p:cNvPr id="6" name="Text Placeholder 3">
            <a:extLst>
              <a:ext uri="{FF2B5EF4-FFF2-40B4-BE49-F238E27FC236}">
                <a16:creationId xmlns:a16="http://schemas.microsoft.com/office/drawing/2014/main" id="{65C10B12-F45F-2C4F-AEF5-6F2AD5BDC75F}"/>
              </a:ext>
            </a:extLst>
          </p:cNvPr>
          <p:cNvSpPr>
            <a:spLocks noGrp="1"/>
          </p:cNvSpPr>
          <p:nvPr>
            <p:ph type="body" sz="quarter" idx="13"/>
          </p:nvPr>
        </p:nvSpPr>
        <p:spPr>
          <a:xfrm>
            <a:off x="8712200" y="4279900"/>
            <a:ext cx="1930400" cy="1727200"/>
          </a:xfrm>
        </p:spPr>
        <p:txBody>
          <a:bodyPr>
            <a:normAutofit/>
          </a:bodyPr>
          <a:lstStyle>
            <a:lvl1pPr algn="ctr">
              <a:defRPr sz="18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623336951"/>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Icon Grid">
    <p:bg>
      <p:bgPr>
        <a:solidFill>
          <a:schemeClr val="bg1">
            <a:lumMod val="95000"/>
          </a:schemeClr>
        </a:solidFill>
        <a:effectLst/>
      </p:bgPr>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20797B3D-3336-0B4A-A762-9D96D01E0788}"/>
              </a:ext>
            </a:extLst>
          </p:cNvPr>
          <p:cNvSpPr>
            <a:spLocks noGrp="1"/>
          </p:cNvSpPr>
          <p:nvPr>
            <p:ph type="title"/>
          </p:nvPr>
        </p:nvSpPr>
        <p:spPr>
          <a:xfrm>
            <a:off x="444123" y="170127"/>
            <a:ext cx="11350752" cy="1064774"/>
          </a:xfrm>
        </p:spPr>
        <p:txBody>
          <a:bodyPr/>
          <a:lstStyle/>
          <a:p>
            <a:r>
              <a:rPr lang="en-US"/>
              <a:t>Click to edit Master title style</a:t>
            </a:r>
          </a:p>
        </p:txBody>
      </p:sp>
      <p:grpSp>
        <p:nvGrpSpPr>
          <p:cNvPr id="55" name="Group 54">
            <a:extLst>
              <a:ext uri="{FF2B5EF4-FFF2-40B4-BE49-F238E27FC236}">
                <a16:creationId xmlns:a16="http://schemas.microsoft.com/office/drawing/2014/main" id="{363800C6-727E-F843-B858-9500A5FBADB3}"/>
              </a:ext>
              <a:ext uri="{C183D7F6-B498-43B3-948B-1728B52AA6E4}">
                <adec:decorative xmlns:adec="http://schemas.microsoft.com/office/drawing/2017/decorative" val="1"/>
              </a:ext>
            </a:extLst>
          </p:cNvPr>
          <p:cNvGrpSpPr/>
          <p:nvPr/>
        </p:nvGrpSpPr>
        <p:grpSpPr>
          <a:xfrm>
            <a:off x="1066800" y="1503680"/>
            <a:ext cx="10027920" cy="4785360"/>
            <a:chOff x="1066800" y="1503680"/>
            <a:chExt cx="10027920" cy="4785360"/>
          </a:xfrm>
        </p:grpSpPr>
        <p:sp>
          <p:nvSpPr>
            <p:cNvPr id="4" name="Rectangle 3">
              <a:extLst>
                <a:ext uri="{FF2B5EF4-FFF2-40B4-BE49-F238E27FC236}">
                  <a16:creationId xmlns:a16="http://schemas.microsoft.com/office/drawing/2014/main" id="{817BCD4E-D38A-D743-A4A7-E67FEB70F6DC}"/>
                </a:ext>
              </a:extLst>
            </p:cNvPr>
            <p:cNvSpPr>
              <a:spLocks noChangeAspect="1"/>
            </p:cNvSpPr>
            <p:nvPr/>
          </p:nvSpPr>
          <p:spPr>
            <a:xfrm>
              <a:off x="106680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a:extLst>
                <a:ext uri="{FF2B5EF4-FFF2-40B4-BE49-F238E27FC236}">
                  <a16:creationId xmlns:a16="http://schemas.microsoft.com/office/drawing/2014/main" id="{900F542E-02FB-764B-9E02-C956902184DC}"/>
                </a:ext>
              </a:extLst>
            </p:cNvPr>
            <p:cNvSpPr>
              <a:spLocks noChangeAspect="1"/>
            </p:cNvSpPr>
            <p:nvPr/>
          </p:nvSpPr>
          <p:spPr>
            <a:xfrm>
              <a:off x="208788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a:extLst>
                <a:ext uri="{FF2B5EF4-FFF2-40B4-BE49-F238E27FC236}">
                  <a16:creationId xmlns:a16="http://schemas.microsoft.com/office/drawing/2014/main" id="{E643DA2D-8443-1242-BBEB-295C576C892C}"/>
                </a:ext>
              </a:extLst>
            </p:cNvPr>
            <p:cNvSpPr>
              <a:spLocks noChangeAspect="1"/>
            </p:cNvSpPr>
            <p:nvPr/>
          </p:nvSpPr>
          <p:spPr>
            <a:xfrm>
              <a:off x="315976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A0605CE-7460-6346-BC8C-7D05490E055D}"/>
                </a:ext>
              </a:extLst>
            </p:cNvPr>
            <p:cNvSpPr>
              <a:spLocks noChangeAspect="1"/>
            </p:cNvSpPr>
            <p:nvPr/>
          </p:nvSpPr>
          <p:spPr>
            <a:xfrm>
              <a:off x="419608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4CCE020-9C49-BD49-BB0C-16EC56220F47}"/>
                </a:ext>
              </a:extLst>
            </p:cNvPr>
            <p:cNvSpPr>
              <a:spLocks noChangeAspect="1"/>
            </p:cNvSpPr>
            <p:nvPr/>
          </p:nvSpPr>
          <p:spPr>
            <a:xfrm>
              <a:off x="525272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71D08D96-D6EE-FA4F-ACDA-749750A73651}"/>
                </a:ext>
              </a:extLst>
            </p:cNvPr>
            <p:cNvSpPr>
              <a:spLocks noChangeAspect="1"/>
            </p:cNvSpPr>
            <p:nvPr/>
          </p:nvSpPr>
          <p:spPr>
            <a:xfrm>
              <a:off x="630936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88D01533-81AB-B641-965A-947420048743}"/>
                </a:ext>
              </a:extLst>
            </p:cNvPr>
            <p:cNvSpPr>
              <a:spLocks noChangeAspect="1"/>
            </p:cNvSpPr>
            <p:nvPr/>
          </p:nvSpPr>
          <p:spPr>
            <a:xfrm>
              <a:off x="735584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B61DB232-6FCB-354A-A200-4743E4B34FE3}"/>
                </a:ext>
              </a:extLst>
            </p:cNvPr>
            <p:cNvSpPr>
              <a:spLocks noChangeAspect="1"/>
            </p:cNvSpPr>
            <p:nvPr/>
          </p:nvSpPr>
          <p:spPr>
            <a:xfrm>
              <a:off x="840232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D2EFB801-3BF0-B74E-8877-F312113C28C2}"/>
                </a:ext>
              </a:extLst>
            </p:cNvPr>
            <p:cNvSpPr>
              <a:spLocks noChangeAspect="1"/>
            </p:cNvSpPr>
            <p:nvPr/>
          </p:nvSpPr>
          <p:spPr>
            <a:xfrm>
              <a:off x="945388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a:extLst>
                <a:ext uri="{FF2B5EF4-FFF2-40B4-BE49-F238E27FC236}">
                  <a16:creationId xmlns:a16="http://schemas.microsoft.com/office/drawing/2014/main" id="{FCCC7B28-89D9-F241-8A1C-7844E8C1C423}"/>
                </a:ext>
              </a:extLst>
            </p:cNvPr>
            <p:cNvSpPr>
              <a:spLocks noChangeAspect="1"/>
            </p:cNvSpPr>
            <p:nvPr/>
          </p:nvSpPr>
          <p:spPr>
            <a:xfrm>
              <a:off x="10500360" y="1503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11964DC4-B4C4-C54A-BCFC-A70B5CDA6CF2}"/>
                </a:ext>
              </a:extLst>
            </p:cNvPr>
            <p:cNvSpPr>
              <a:spLocks noChangeAspect="1"/>
            </p:cNvSpPr>
            <p:nvPr/>
          </p:nvSpPr>
          <p:spPr>
            <a:xfrm>
              <a:off x="106680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a:extLst>
                <a:ext uri="{FF2B5EF4-FFF2-40B4-BE49-F238E27FC236}">
                  <a16:creationId xmlns:a16="http://schemas.microsoft.com/office/drawing/2014/main" id="{BA2C2090-7561-D341-A1A8-30929E31F3B8}"/>
                </a:ext>
              </a:extLst>
            </p:cNvPr>
            <p:cNvSpPr>
              <a:spLocks noChangeAspect="1"/>
            </p:cNvSpPr>
            <p:nvPr/>
          </p:nvSpPr>
          <p:spPr>
            <a:xfrm>
              <a:off x="208788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Rectangle 16">
              <a:extLst>
                <a:ext uri="{FF2B5EF4-FFF2-40B4-BE49-F238E27FC236}">
                  <a16:creationId xmlns:a16="http://schemas.microsoft.com/office/drawing/2014/main" id="{126F5877-21BF-8C46-873A-049249EFAB50}"/>
                </a:ext>
              </a:extLst>
            </p:cNvPr>
            <p:cNvSpPr>
              <a:spLocks noChangeAspect="1"/>
            </p:cNvSpPr>
            <p:nvPr/>
          </p:nvSpPr>
          <p:spPr>
            <a:xfrm>
              <a:off x="315976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6AE26E13-6380-9C47-96D2-15DC968F499A}"/>
                </a:ext>
              </a:extLst>
            </p:cNvPr>
            <p:cNvSpPr>
              <a:spLocks noChangeAspect="1"/>
            </p:cNvSpPr>
            <p:nvPr/>
          </p:nvSpPr>
          <p:spPr>
            <a:xfrm>
              <a:off x="419608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4A6D6123-F64F-C14F-A40F-DE5802A38F02}"/>
                </a:ext>
              </a:extLst>
            </p:cNvPr>
            <p:cNvSpPr>
              <a:spLocks noChangeAspect="1"/>
            </p:cNvSpPr>
            <p:nvPr/>
          </p:nvSpPr>
          <p:spPr>
            <a:xfrm>
              <a:off x="525272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FDA315A7-B6EF-3C4C-A0A2-2C6364C1E842}"/>
                </a:ext>
              </a:extLst>
            </p:cNvPr>
            <p:cNvSpPr>
              <a:spLocks noChangeAspect="1"/>
            </p:cNvSpPr>
            <p:nvPr/>
          </p:nvSpPr>
          <p:spPr>
            <a:xfrm>
              <a:off x="630936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22E36D08-39DD-C34C-91BE-8DDD9435A1F4}"/>
                </a:ext>
              </a:extLst>
            </p:cNvPr>
            <p:cNvSpPr>
              <a:spLocks noChangeAspect="1"/>
            </p:cNvSpPr>
            <p:nvPr/>
          </p:nvSpPr>
          <p:spPr>
            <a:xfrm>
              <a:off x="735584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2" name="Rectangle 21">
              <a:extLst>
                <a:ext uri="{FF2B5EF4-FFF2-40B4-BE49-F238E27FC236}">
                  <a16:creationId xmlns:a16="http://schemas.microsoft.com/office/drawing/2014/main" id="{B2EF264A-C27E-C542-A1D0-68FE8AA514BF}"/>
                </a:ext>
              </a:extLst>
            </p:cNvPr>
            <p:cNvSpPr>
              <a:spLocks noChangeAspect="1"/>
            </p:cNvSpPr>
            <p:nvPr/>
          </p:nvSpPr>
          <p:spPr>
            <a:xfrm>
              <a:off x="840232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a:extLst>
                <a:ext uri="{FF2B5EF4-FFF2-40B4-BE49-F238E27FC236}">
                  <a16:creationId xmlns:a16="http://schemas.microsoft.com/office/drawing/2014/main" id="{0BFC8ABC-1449-564A-A08B-1F5A32D782CA}"/>
                </a:ext>
              </a:extLst>
            </p:cNvPr>
            <p:cNvSpPr>
              <a:spLocks noChangeAspect="1"/>
            </p:cNvSpPr>
            <p:nvPr/>
          </p:nvSpPr>
          <p:spPr>
            <a:xfrm>
              <a:off x="945388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a:extLst>
                <a:ext uri="{FF2B5EF4-FFF2-40B4-BE49-F238E27FC236}">
                  <a16:creationId xmlns:a16="http://schemas.microsoft.com/office/drawing/2014/main" id="{31DE9E71-AA12-5743-BC57-EE86AEF6981B}"/>
                </a:ext>
              </a:extLst>
            </p:cNvPr>
            <p:cNvSpPr>
              <a:spLocks noChangeAspect="1"/>
            </p:cNvSpPr>
            <p:nvPr/>
          </p:nvSpPr>
          <p:spPr>
            <a:xfrm>
              <a:off x="10500360" y="2553547"/>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8F2D0281-9ADB-CC4B-9EDB-70F1EB65F82E}"/>
                </a:ext>
              </a:extLst>
            </p:cNvPr>
            <p:cNvSpPr>
              <a:spLocks noChangeAspect="1"/>
            </p:cNvSpPr>
            <p:nvPr/>
          </p:nvSpPr>
          <p:spPr>
            <a:xfrm>
              <a:off x="106680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ectangle 25">
              <a:extLst>
                <a:ext uri="{FF2B5EF4-FFF2-40B4-BE49-F238E27FC236}">
                  <a16:creationId xmlns:a16="http://schemas.microsoft.com/office/drawing/2014/main" id="{7B9236C2-4325-4C4E-AF35-9CF8222CE09E}"/>
                </a:ext>
              </a:extLst>
            </p:cNvPr>
            <p:cNvSpPr>
              <a:spLocks noChangeAspect="1"/>
            </p:cNvSpPr>
            <p:nvPr/>
          </p:nvSpPr>
          <p:spPr>
            <a:xfrm>
              <a:off x="208788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a:extLst>
                <a:ext uri="{FF2B5EF4-FFF2-40B4-BE49-F238E27FC236}">
                  <a16:creationId xmlns:a16="http://schemas.microsoft.com/office/drawing/2014/main" id="{EE67989E-4C88-394A-A2F9-FC6EAEA55529}"/>
                </a:ext>
              </a:extLst>
            </p:cNvPr>
            <p:cNvSpPr>
              <a:spLocks noChangeAspect="1"/>
            </p:cNvSpPr>
            <p:nvPr/>
          </p:nvSpPr>
          <p:spPr>
            <a:xfrm>
              <a:off x="315976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8" name="Rectangle 27">
              <a:extLst>
                <a:ext uri="{FF2B5EF4-FFF2-40B4-BE49-F238E27FC236}">
                  <a16:creationId xmlns:a16="http://schemas.microsoft.com/office/drawing/2014/main" id="{B4C5EBBE-5C6D-764C-8378-B9FDFDFB7DB1}"/>
                </a:ext>
              </a:extLst>
            </p:cNvPr>
            <p:cNvSpPr>
              <a:spLocks noChangeAspect="1"/>
            </p:cNvSpPr>
            <p:nvPr/>
          </p:nvSpPr>
          <p:spPr>
            <a:xfrm>
              <a:off x="419608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9" name="Rectangle 28">
              <a:extLst>
                <a:ext uri="{FF2B5EF4-FFF2-40B4-BE49-F238E27FC236}">
                  <a16:creationId xmlns:a16="http://schemas.microsoft.com/office/drawing/2014/main" id="{C9354DD1-CC03-4D4B-BF06-CEAD75DBB7B1}"/>
                </a:ext>
              </a:extLst>
            </p:cNvPr>
            <p:cNvSpPr>
              <a:spLocks noChangeAspect="1"/>
            </p:cNvSpPr>
            <p:nvPr/>
          </p:nvSpPr>
          <p:spPr>
            <a:xfrm>
              <a:off x="525272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a:extLst>
                <a:ext uri="{FF2B5EF4-FFF2-40B4-BE49-F238E27FC236}">
                  <a16:creationId xmlns:a16="http://schemas.microsoft.com/office/drawing/2014/main" id="{A992D900-1B8E-A54D-A04C-2214C1528F99}"/>
                </a:ext>
              </a:extLst>
            </p:cNvPr>
            <p:cNvSpPr>
              <a:spLocks noChangeAspect="1"/>
            </p:cNvSpPr>
            <p:nvPr/>
          </p:nvSpPr>
          <p:spPr>
            <a:xfrm>
              <a:off x="630936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a:extLst>
                <a:ext uri="{FF2B5EF4-FFF2-40B4-BE49-F238E27FC236}">
                  <a16:creationId xmlns:a16="http://schemas.microsoft.com/office/drawing/2014/main" id="{1335F1FF-CAB7-554C-8053-2D819DD45C07}"/>
                </a:ext>
              </a:extLst>
            </p:cNvPr>
            <p:cNvSpPr>
              <a:spLocks noChangeAspect="1"/>
            </p:cNvSpPr>
            <p:nvPr/>
          </p:nvSpPr>
          <p:spPr>
            <a:xfrm>
              <a:off x="735584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a:extLst>
                <a:ext uri="{FF2B5EF4-FFF2-40B4-BE49-F238E27FC236}">
                  <a16:creationId xmlns:a16="http://schemas.microsoft.com/office/drawing/2014/main" id="{22CDDF49-FE3F-5741-BD08-6175E6D605D6}"/>
                </a:ext>
              </a:extLst>
            </p:cNvPr>
            <p:cNvSpPr>
              <a:spLocks noChangeAspect="1"/>
            </p:cNvSpPr>
            <p:nvPr/>
          </p:nvSpPr>
          <p:spPr>
            <a:xfrm>
              <a:off x="840232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3" name="Rectangle 32">
              <a:extLst>
                <a:ext uri="{FF2B5EF4-FFF2-40B4-BE49-F238E27FC236}">
                  <a16:creationId xmlns:a16="http://schemas.microsoft.com/office/drawing/2014/main" id="{F75B9AD2-648F-1A4E-9077-31DADAA6644E}"/>
                </a:ext>
              </a:extLst>
            </p:cNvPr>
            <p:cNvSpPr>
              <a:spLocks noChangeAspect="1"/>
            </p:cNvSpPr>
            <p:nvPr/>
          </p:nvSpPr>
          <p:spPr>
            <a:xfrm>
              <a:off x="945388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a:extLst>
                <a:ext uri="{FF2B5EF4-FFF2-40B4-BE49-F238E27FC236}">
                  <a16:creationId xmlns:a16="http://schemas.microsoft.com/office/drawing/2014/main" id="{6BF07F4F-48B4-7B42-805F-6DC17D033A28}"/>
                </a:ext>
              </a:extLst>
            </p:cNvPr>
            <p:cNvSpPr>
              <a:spLocks noChangeAspect="1"/>
            </p:cNvSpPr>
            <p:nvPr/>
          </p:nvSpPr>
          <p:spPr>
            <a:xfrm>
              <a:off x="10500360" y="3611881"/>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Rectangle 34">
              <a:extLst>
                <a:ext uri="{FF2B5EF4-FFF2-40B4-BE49-F238E27FC236}">
                  <a16:creationId xmlns:a16="http://schemas.microsoft.com/office/drawing/2014/main" id="{2021BE24-D0ED-1E4B-91F3-BCED00D2EDF5}"/>
                </a:ext>
              </a:extLst>
            </p:cNvPr>
            <p:cNvSpPr>
              <a:spLocks noChangeAspect="1"/>
            </p:cNvSpPr>
            <p:nvPr/>
          </p:nvSpPr>
          <p:spPr>
            <a:xfrm>
              <a:off x="106680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Rectangle 35">
              <a:extLst>
                <a:ext uri="{FF2B5EF4-FFF2-40B4-BE49-F238E27FC236}">
                  <a16:creationId xmlns:a16="http://schemas.microsoft.com/office/drawing/2014/main" id="{103C89F6-6A58-A24F-B6D3-677C97C77FBB}"/>
                </a:ext>
              </a:extLst>
            </p:cNvPr>
            <p:cNvSpPr>
              <a:spLocks noChangeAspect="1"/>
            </p:cNvSpPr>
            <p:nvPr/>
          </p:nvSpPr>
          <p:spPr>
            <a:xfrm>
              <a:off x="208788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7" name="Rectangle 36">
              <a:extLst>
                <a:ext uri="{FF2B5EF4-FFF2-40B4-BE49-F238E27FC236}">
                  <a16:creationId xmlns:a16="http://schemas.microsoft.com/office/drawing/2014/main" id="{63CB06D0-1763-0240-AFB4-E67F05F10FCD}"/>
                </a:ext>
              </a:extLst>
            </p:cNvPr>
            <p:cNvSpPr>
              <a:spLocks noChangeAspect="1"/>
            </p:cNvSpPr>
            <p:nvPr/>
          </p:nvSpPr>
          <p:spPr>
            <a:xfrm>
              <a:off x="315976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88D2469B-5291-7F4A-9DD3-E58FEF319A0D}"/>
                </a:ext>
              </a:extLst>
            </p:cNvPr>
            <p:cNvSpPr>
              <a:spLocks noChangeAspect="1"/>
            </p:cNvSpPr>
            <p:nvPr/>
          </p:nvSpPr>
          <p:spPr>
            <a:xfrm>
              <a:off x="419608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Rectangle 38">
              <a:extLst>
                <a:ext uri="{FF2B5EF4-FFF2-40B4-BE49-F238E27FC236}">
                  <a16:creationId xmlns:a16="http://schemas.microsoft.com/office/drawing/2014/main" id="{809B055A-850D-1642-9637-D74BDDEEDB18}"/>
                </a:ext>
              </a:extLst>
            </p:cNvPr>
            <p:cNvSpPr>
              <a:spLocks noChangeAspect="1"/>
            </p:cNvSpPr>
            <p:nvPr/>
          </p:nvSpPr>
          <p:spPr>
            <a:xfrm>
              <a:off x="525272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0" name="Rectangle 39">
              <a:extLst>
                <a:ext uri="{FF2B5EF4-FFF2-40B4-BE49-F238E27FC236}">
                  <a16:creationId xmlns:a16="http://schemas.microsoft.com/office/drawing/2014/main" id="{D516B512-0388-964B-84E1-32C27AED3C8C}"/>
                </a:ext>
              </a:extLst>
            </p:cNvPr>
            <p:cNvSpPr>
              <a:spLocks noChangeAspect="1"/>
            </p:cNvSpPr>
            <p:nvPr/>
          </p:nvSpPr>
          <p:spPr>
            <a:xfrm>
              <a:off x="630936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1" name="Rectangle 40">
              <a:extLst>
                <a:ext uri="{FF2B5EF4-FFF2-40B4-BE49-F238E27FC236}">
                  <a16:creationId xmlns:a16="http://schemas.microsoft.com/office/drawing/2014/main" id="{289E70BF-E3A1-9141-A23F-F5B1AA092CE6}"/>
                </a:ext>
              </a:extLst>
            </p:cNvPr>
            <p:cNvSpPr>
              <a:spLocks noChangeAspect="1"/>
            </p:cNvSpPr>
            <p:nvPr/>
          </p:nvSpPr>
          <p:spPr>
            <a:xfrm>
              <a:off x="735584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2" name="Rectangle 41">
              <a:extLst>
                <a:ext uri="{FF2B5EF4-FFF2-40B4-BE49-F238E27FC236}">
                  <a16:creationId xmlns:a16="http://schemas.microsoft.com/office/drawing/2014/main" id="{21377B2B-61F8-8B44-8978-DC1975CE5882}"/>
                </a:ext>
              </a:extLst>
            </p:cNvPr>
            <p:cNvSpPr>
              <a:spLocks noChangeAspect="1"/>
            </p:cNvSpPr>
            <p:nvPr/>
          </p:nvSpPr>
          <p:spPr>
            <a:xfrm>
              <a:off x="840232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a:extLst>
                <a:ext uri="{FF2B5EF4-FFF2-40B4-BE49-F238E27FC236}">
                  <a16:creationId xmlns:a16="http://schemas.microsoft.com/office/drawing/2014/main" id="{7CA4EF40-CF49-594D-BE27-9EB5FFD5DEC8}"/>
                </a:ext>
              </a:extLst>
            </p:cNvPr>
            <p:cNvSpPr>
              <a:spLocks noChangeAspect="1"/>
            </p:cNvSpPr>
            <p:nvPr/>
          </p:nvSpPr>
          <p:spPr>
            <a:xfrm>
              <a:off x="945388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4" name="Rectangle 43">
              <a:extLst>
                <a:ext uri="{FF2B5EF4-FFF2-40B4-BE49-F238E27FC236}">
                  <a16:creationId xmlns:a16="http://schemas.microsoft.com/office/drawing/2014/main" id="{7011C22B-F9A7-9849-AC6D-B6C7274F62E9}"/>
                </a:ext>
              </a:extLst>
            </p:cNvPr>
            <p:cNvSpPr>
              <a:spLocks noChangeAspect="1"/>
            </p:cNvSpPr>
            <p:nvPr/>
          </p:nvSpPr>
          <p:spPr>
            <a:xfrm>
              <a:off x="10500360" y="4644814"/>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Rectangle 44">
              <a:extLst>
                <a:ext uri="{FF2B5EF4-FFF2-40B4-BE49-F238E27FC236}">
                  <a16:creationId xmlns:a16="http://schemas.microsoft.com/office/drawing/2014/main" id="{3F4C96DD-681B-2148-8C8C-8F2042FCEFA2}"/>
                </a:ext>
              </a:extLst>
            </p:cNvPr>
            <p:cNvSpPr>
              <a:spLocks noChangeAspect="1"/>
            </p:cNvSpPr>
            <p:nvPr/>
          </p:nvSpPr>
          <p:spPr>
            <a:xfrm>
              <a:off x="106680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6" name="Rectangle 45">
              <a:extLst>
                <a:ext uri="{FF2B5EF4-FFF2-40B4-BE49-F238E27FC236}">
                  <a16:creationId xmlns:a16="http://schemas.microsoft.com/office/drawing/2014/main" id="{12B5E28E-7FB3-AE4D-95A0-7ACA491C22D1}"/>
                </a:ext>
              </a:extLst>
            </p:cNvPr>
            <p:cNvSpPr>
              <a:spLocks noChangeAspect="1"/>
            </p:cNvSpPr>
            <p:nvPr/>
          </p:nvSpPr>
          <p:spPr>
            <a:xfrm>
              <a:off x="208788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a:extLst>
                <a:ext uri="{FF2B5EF4-FFF2-40B4-BE49-F238E27FC236}">
                  <a16:creationId xmlns:a16="http://schemas.microsoft.com/office/drawing/2014/main" id="{F3E16589-A6C4-B445-879E-55F5E1B8C2D4}"/>
                </a:ext>
              </a:extLst>
            </p:cNvPr>
            <p:cNvSpPr>
              <a:spLocks noChangeAspect="1"/>
            </p:cNvSpPr>
            <p:nvPr/>
          </p:nvSpPr>
          <p:spPr>
            <a:xfrm>
              <a:off x="315976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8" name="Rectangle 47">
              <a:extLst>
                <a:ext uri="{FF2B5EF4-FFF2-40B4-BE49-F238E27FC236}">
                  <a16:creationId xmlns:a16="http://schemas.microsoft.com/office/drawing/2014/main" id="{133A3025-F08C-F64C-B57B-6194475279F1}"/>
                </a:ext>
              </a:extLst>
            </p:cNvPr>
            <p:cNvSpPr>
              <a:spLocks noChangeAspect="1"/>
            </p:cNvSpPr>
            <p:nvPr/>
          </p:nvSpPr>
          <p:spPr>
            <a:xfrm>
              <a:off x="419608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Rectangle 48">
              <a:extLst>
                <a:ext uri="{FF2B5EF4-FFF2-40B4-BE49-F238E27FC236}">
                  <a16:creationId xmlns:a16="http://schemas.microsoft.com/office/drawing/2014/main" id="{65AE75A6-FA4B-3D45-A1AD-DF1842EF74BE}"/>
                </a:ext>
              </a:extLst>
            </p:cNvPr>
            <p:cNvSpPr>
              <a:spLocks noChangeAspect="1"/>
            </p:cNvSpPr>
            <p:nvPr/>
          </p:nvSpPr>
          <p:spPr>
            <a:xfrm>
              <a:off x="525272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Rectangle 49">
              <a:extLst>
                <a:ext uri="{FF2B5EF4-FFF2-40B4-BE49-F238E27FC236}">
                  <a16:creationId xmlns:a16="http://schemas.microsoft.com/office/drawing/2014/main" id="{8C2D1709-CBA7-7246-A345-9D51146F9AAC}"/>
                </a:ext>
              </a:extLst>
            </p:cNvPr>
            <p:cNvSpPr>
              <a:spLocks noChangeAspect="1"/>
            </p:cNvSpPr>
            <p:nvPr/>
          </p:nvSpPr>
          <p:spPr>
            <a:xfrm>
              <a:off x="630936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Rectangle 50">
              <a:extLst>
                <a:ext uri="{FF2B5EF4-FFF2-40B4-BE49-F238E27FC236}">
                  <a16:creationId xmlns:a16="http://schemas.microsoft.com/office/drawing/2014/main" id="{9948FAC9-8716-7E4F-9769-C9E96BB1C263}"/>
                </a:ext>
              </a:extLst>
            </p:cNvPr>
            <p:cNvSpPr>
              <a:spLocks noChangeAspect="1"/>
            </p:cNvSpPr>
            <p:nvPr/>
          </p:nvSpPr>
          <p:spPr>
            <a:xfrm>
              <a:off x="735584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Rectangle 51">
              <a:extLst>
                <a:ext uri="{FF2B5EF4-FFF2-40B4-BE49-F238E27FC236}">
                  <a16:creationId xmlns:a16="http://schemas.microsoft.com/office/drawing/2014/main" id="{EE65E35C-BBD1-A041-8FFF-611D26A17FEC}"/>
                </a:ext>
              </a:extLst>
            </p:cNvPr>
            <p:cNvSpPr>
              <a:spLocks noChangeAspect="1"/>
            </p:cNvSpPr>
            <p:nvPr/>
          </p:nvSpPr>
          <p:spPr>
            <a:xfrm>
              <a:off x="840232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Rectangle 52">
              <a:extLst>
                <a:ext uri="{FF2B5EF4-FFF2-40B4-BE49-F238E27FC236}">
                  <a16:creationId xmlns:a16="http://schemas.microsoft.com/office/drawing/2014/main" id="{09955EEC-7080-A640-AAC0-5F946CCF123E}"/>
                </a:ext>
              </a:extLst>
            </p:cNvPr>
            <p:cNvSpPr>
              <a:spLocks noChangeAspect="1"/>
            </p:cNvSpPr>
            <p:nvPr/>
          </p:nvSpPr>
          <p:spPr>
            <a:xfrm>
              <a:off x="945388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Rectangle 53">
              <a:extLst>
                <a:ext uri="{FF2B5EF4-FFF2-40B4-BE49-F238E27FC236}">
                  <a16:creationId xmlns:a16="http://schemas.microsoft.com/office/drawing/2014/main" id="{4C9FC284-C2B0-384C-A6B9-35982521A33C}"/>
                </a:ext>
              </a:extLst>
            </p:cNvPr>
            <p:cNvSpPr>
              <a:spLocks noChangeAspect="1"/>
            </p:cNvSpPr>
            <p:nvPr/>
          </p:nvSpPr>
          <p:spPr>
            <a:xfrm>
              <a:off x="10500360" y="5694680"/>
              <a:ext cx="594360" cy="594360"/>
            </a:xfrm>
            <a:prstGeom prst="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5" name="Text Placeholder 4">
            <a:extLst>
              <a:ext uri="{FF2B5EF4-FFF2-40B4-BE49-F238E27FC236}">
                <a16:creationId xmlns:a16="http://schemas.microsoft.com/office/drawing/2014/main" id="{E33DC6CB-A825-3C40-A0DC-9DB13699DE54}"/>
              </a:ext>
            </a:extLst>
          </p:cNvPr>
          <p:cNvSpPr>
            <a:spLocks noGrp="1"/>
          </p:cNvSpPr>
          <p:nvPr>
            <p:ph type="body" sz="quarter" idx="10"/>
          </p:nvPr>
        </p:nvSpPr>
        <p:spPr>
          <a:xfrm>
            <a:off x="1066800" y="2103294"/>
            <a:ext cx="594360" cy="378565"/>
          </a:xfrm>
        </p:spPr>
        <p:txBody>
          <a:bodyPr lIns="0" tIns="27432" rIns="0" bIns="27432">
            <a:spAutoFit/>
          </a:bodyPr>
          <a:lstStyle>
            <a:lvl1pPr algn="ctr">
              <a:defRPr sz="700"/>
            </a:lvl1pPr>
          </a:lstStyle>
          <a:p>
            <a:pPr lvl="0"/>
            <a:r>
              <a:rPr lang="en-US"/>
              <a:t>Click to edit Master text styles</a:t>
            </a:r>
          </a:p>
        </p:txBody>
      </p:sp>
      <p:sp>
        <p:nvSpPr>
          <p:cNvPr id="56" name="Text Placeholder 4">
            <a:extLst>
              <a:ext uri="{FF2B5EF4-FFF2-40B4-BE49-F238E27FC236}">
                <a16:creationId xmlns:a16="http://schemas.microsoft.com/office/drawing/2014/main" id="{4507761E-F893-FF4E-ADB6-EB8DD416ABDA}"/>
              </a:ext>
            </a:extLst>
          </p:cNvPr>
          <p:cNvSpPr>
            <a:spLocks noGrp="1"/>
          </p:cNvSpPr>
          <p:nvPr>
            <p:ph type="body" sz="quarter" idx="11"/>
          </p:nvPr>
        </p:nvSpPr>
        <p:spPr>
          <a:xfrm>
            <a:off x="2092325" y="2103294"/>
            <a:ext cx="594360" cy="378565"/>
          </a:xfrm>
        </p:spPr>
        <p:txBody>
          <a:bodyPr lIns="0" tIns="27432" rIns="0" bIns="27432">
            <a:spAutoFit/>
          </a:bodyPr>
          <a:lstStyle>
            <a:lvl1pPr algn="ctr">
              <a:defRPr sz="700"/>
            </a:lvl1pPr>
          </a:lstStyle>
          <a:p>
            <a:pPr lvl="0"/>
            <a:r>
              <a:rPr lang="en-US"/>
              <a:t>Click to edit Master text styles</a:t>
            </a:r>
          </a:p>
        </p:txBody>
      </p:sp>
      <p:sp>
        <p:nvSpPr>
          <p:cNvPr id="57" name="Text Placeholder 4">
            <a:extLst>
              <a:ext uri="{FF2B5EF4-FFF2-40B4-BE49-F238E27FC236}">
                <a16:creationId xmlns:a16="http://schemas.microsoft.com/office/drawing/2014/main" id="{F29F19A3-1ED9-5E45-B929-3BC2748E0498}"/>
              </a:ext>
            </a:extLst>
          </p:cNvPr>
          <p:cNvSpPr>
            <a:spLocks noGrp="1"/>
          </p:cNvSpPr>
          <p:nvPr>
            <p:ph type="body" sz="quarter" idx="12"/>
          </p:nvPr>
        </p:nvSpPr>
        <p:spPr>
          <a:xfrm>
            <a:off x="3165475" y="2103294"/>
            <a:ext cx="594360" cy="378565"/>
          </a:xfrm>
        </p:spPr>
        <p:txBody>
          <a:bodyPr lIns="0" tIns="27432" rIns="0" bIns="27432">
            <a:spAutoFit/>
          </a:bodyPr>
          <a:lstStyle>
            <a:lvl1pPr algn="ctr">
              <a:defRPr sz="700"/>
            </a:lvl1pPr>
          </a:lstStyle>
          <a:p>
            <a:pPr lvl="0"/>
            <a:r>
              <a:rPr lang="en-US"/>
              <a:t>Click to edit Master text styles</a:t>
            </a:r>
          </a:p>
        </p:txBody>
      </p:sp>
      <p:sp>
        <p:nvSpPr>
          <p:cNvPr id="58" name="Text Placeholder 4">
            <a:extLst>
              <a:ext uri="{FF2B5EF4-FFF2-40B4-BE49-F238E27FC236}">
                <a16:creationId xmlns:a16="http://schemas.microsoft.com/office/drawing/2014/main" id="{286C1F98-B554-AB47-8E6E-E5F625839616}"/>
              </a:ext>
            </a:extLst>
          </p:cNvPr>
          <p:cNvSpPr>
            <a:spLocks noGrp="1"/>
          </p:cNvSpPr>
          <p:nvPr>
            <p:ph type="body" sz="quarter" idx="13"/>
          </p:nvPr>
        </p:nvSpPr>
        <p:spPr>
          <a:xfrm>
            <a:off x="4197350" y="2103294"/>
            <a:ext cx="594360" cy="378565"/>
          </a:xfrm>
        </p:spPr>
        <p:txBody>
          <a:bodyPr lIns="0" tIns="27432" rIns="0" bIns="27432">
            <a:spAutoFit/>
          </a:bodyPr>
          <a:lstStyle>
            <a:lvl1pPr algn="ctr">
              <a:defRPr sz="700"/>
            </a:lvl1pPr>
          </a:lstStyle>
          <a:p>
            <a:pPr lvl="0"/>
            <a:r>
              <a:rPr lang="en-US"/>
              <a:t>Click to edit Master text styles</a:t>
            </a:r>
          </a:p>
        </p:txBody>
      </p:sp>
      <p:sp>
        <p:nvSpPr>
          <p:cNvPr id="59" name="Text Placeholder 4">
            <a:extLst>
              <a:ext uri="{FF2B5EF4-FFF2-40B4-BE49-F238E27FC236}">
                <a16:creationId xmlns:a16="http://schemas.microsoft.com/office/drawing/2014/main" id="{8803B154-BAF6-8947-9763-370A3D18126A}"/>
              </a:ext>
            </a:extLst>
          </p:cNvPr>
          <p:cNvSpPr>
            <a:spLocks noGrp="1"/>
          </p:cNvSpPr>
          <p:nvPr>
            <p:ph type="body" sz="quarter" idx="14"/>
          </p:nvPr>
        </p:nvSpPr>
        <p:spPr>
          <a:xfrm>
            <a:off x="5254625" y="2103294"/>
            <a:ext cx="594360" cy="378565"/>
          </a:xfrm>
        </p:spPr>
        <p:txBody>
          <a:bodyPr lIns="0" tIns="27432" rIns="0" bIns="27432">
            <a:spAutoFit/>
          </a:bodyPr>
          <a:lstStyle>
            <a:lvl1pPr algn="ctr">
              <a:defRPr sz="700"/>
            </a:lvl1pPr>
          </a:lstStyle>
          <a:p>
            <a:pPr lvl="0"/>
            <a:r>
              <a:rPr lang="en-US"/>
              <a:t>Click to edit Master text styles</a:t>
            </a:r>
          </a:p>
        </p:txBody>
      </p:sp>
      <p:sp>
        <p:nvSpPr>
          <p:cNvPr id="60" name="Text Placeholder 4">
            <a:extLst>
              <a:ext uri="{FF2B5EF4-FFF2-40B4-BE49-F238E27FC236}">
                <a16:creationId xmlns:a16="http://schemas.microsoft.com/office/drawing/2014/main" id="{4709B11B-BB81-734D-8192-61E6730D8AEC}"/>
              </a:ext>
            </a:extLst>
          </p:cNvPr>
          <p:cNvSpPr>
            <a:spLocks noGrp="1"/>
          </p:cNvSpPr>
          <p:nvPr>
            <p:ph type="body" sz="quarter" idx="15"/>
          </p:nvPr>
        </p:nvSpPr>
        <p:spPr>
          <a:xfrm>
            <a:off x="6308725" y="2103294"/>
            <a:ext cx="594360" cy="378565"/>
          </a:xfrm>
        </p:spPr>
        <p:txBody>
          <a:bodyPr lIns="0" tIns="27432" rIns="0" bIns="27432">
            <a:spAutoFit/>
          </a:bodyPr>
          <a:lstStyle>
            <a:lvl1pPr algn="ctr">
              <a:defRPr sz="700"/>
            </a:lvl1pPr>
          </a:lstStyle>
          <a:p>
            <a:pPr lvl="0"/>
            <a:r>
              <a:rPr lang="en-US"/>
              <a:t>Click to edit Master text styles</a:t>
            </a:r>
          </a:p>
        </p:txBody>
      </p:sp>
      <p:sp>
        <p:nvSpPr>
          <p:cNvPr id="61" name="Text Placeholder 4">
            <a:extLst>
              <a:ext uri="{FF2B5EF4-FFF2-40B4-BE49-F238E27FC236}">
                <a16:creationId xmlns:a16="http://schemas.microsoft.com/office/drawing/2014/main" id="{B3782D5B-4424-D041-B430-DBA1B95C028B}"/>
              </a:ext>
            </a:extLst>
          </p:cNvPr>
          <p:cNvSpPr>
            <a:spLocks noGrp="1"/>
          </p:cNvSpPr>
          <p:nvPr>
            <p:ph type="body" sz="quarter" idx="16"/>
          </p:nvPr>
        </p:nvSpPr>
        <p:spPr>
          <a:xfrm>
            <a:off x="7356475" y="2103294"/>
            <a:ext cx="594360" cy="378565"/>
          </a:xfrm>
        </p:spPr>
        <p:txBody>
          <a:bodyPr lIns="0" tIns="27432" rIns="0" bIns="27432">
            <a:spAutoFit/>
          </a:bodyPr>
          <a:lstStyle>
            <a:lvl1pPr algn="ctr">
              <a:defRPr sz="700"/>
            </a:lvl1pPr>
          </a:lstStyle>
          <a:p>
            <a:pPr lvl="0"/>
            <a:r>
              <a:rPr lang="en-US"/>
              <a:t>Click to edit Master text styles</a:t>
            </a:r>
          </a:p>
        </p:txBody>
      </p:sp>
      <p:sp>
        <p:nvSpPr>
          <p:cNvPr id="62" name="Text Placeholder 4">
            <a:extLst>
              <a:ext uri="{FF2B5EF4-FFF2-40B4-BE49-F238E27FC236}">
                <a16:creationId xmlns:a16="http://schemas.microsoft.com/office/drawing/2014/main" id="{AC66C5AB-1854-454A-A802-52395B7D814B}"/>
              </a:ext>
            </a:extLst>
          </p:cNvPr>
          <p:cNvSpPr>
            <a:spLocks noGrp="1"/>
          </p:cNvSpPr>
          <p:nvPr>
            <p:ph type="body" sz="quarter" idx="17"/>
          </p:nvPr>
        </p:nvSpPr>
        <p:spPr>
          <a:xfrm>
            <a:off x="8407400" y="2103294"/>
            <a:ext cx="594360" cy="378565"/>
          </a:xfrm>
        </p:spPr>
        <p:txBody>
          <a:bodyPr lIns="0" tIns="27432" rIns="0" bIns="27432">
            <a:spAutoFit/>
          </a:bodyPr>
          <a:lstStyle>
            <a:lvl1pPr algn="ctr">
              <a:defRPr sz="700"/>
            </a:lvl1pPr>
          </a:lstStyle>
          <a:p>
            <a:pPr lvl="0"/>
            <a:r>
              <a:rPr lang="en-US"/>
              <a:t>Click to edit Master text styles</a:t>
            </a:r>
          </a:p>
        </p:txBody>
      </p:sp>
      <p:sp>
        <p:nvSpPr>
          <p:cNvPr id="63" name="Text Placeholder 4">
            <a:extLst>
              <a:ext uri="{FF2B5EF4-FFF2-40B4-BE49-F238E27FC236}">
                <a16:creationId xmlns:a16="http://schemas.microsoft.com/office/drawing/2014/main" id="{878439E5-C40B-8E4F-8A5F-6A3A680CCF7E}"/>
              </a:ext>
            </a:extLst>
          </p:cNvPr>
          <p:cNvSpPr>
            <a:spLocks noGrp="1"/>
          </p:cNvSpPr>
          <p:nvPr>
            <p:ph type="body" sz="quarter" idx="18"/>
          </p:nvPr>
        </p:nvSpPr>
        <p:spPr>
          <a:xfrm>
            <a:off x="9455150" y="2103294"/>
            <a:ext cx="594360" cy="378565"/>
          </a:xfrm>
        </p:spPr>
        <p:txBody>
          <a:bodyPr lIns="0" tIns="27432" rIns="0" bIns="27432">
            <a:spAutoFit/>
          </a:bodyPr>
          <a:lstStyle>
            <a:lvl1pPr algn="ctr">
              <a:defRPr sz="700"/>
            </a:lvl1pPr>
          </a:lstStyle>
          <a:p>
            <a:pPr lvl="0"/>
            <a:r>
              <a:rPr lang="en-US"/>
              <a:t>Click to edit Master text styles</a:t>
            </a:r>
          </a:p>
        </p:txBody>
      </p:sp>
      <p:sp>
        <p:nvSpPr>
          <p:cNvPr id="64" name="Text Placeholder 4">
            <a:extLst>
              <a:ext uri="{FF2B5EF4-FFF2-40B4-BE49-F238E27FC236}">
                <a16:creationId xmlns:a16="http://schemas.microsoft.com/office/drawing/2014/main" id="{843C744B-4F2B-3E4D-B6C5-82F080E9FE90}"/>
              </a:ext>
            </a:extLst>
          </p:cNvPr>
          <p:cNvSpPr>
            <a:spLocks noGrp="1"/>
          </p:cNvSpPr>
          <p:nvPr>
            <p:ph type="body" sz="quarter" idx="19"/>
          </p:nvPr>
        </p:nvSpPr>
        <p:spPr>
          <a:xfrm>
            <a:off x="10502900" y="2103294"/>
            <a:ext cx="594360" cy="378565"/>
          </a:xfrm>
        </p:spPr>
        <p:txBody>
          <a:bodyPr lIns="0" tIns="27432" rIns="0" bIns="27432">
            <a:spAutoFit/>
          </a:bodyPr>
          <a:lstStyle>
            <a:lvl1pPr algn="ctr">
              <a:defRPr sz="700"/>
            </a:lvl1pPr>
          </a:lstStyle>
          <a:p>
            <a:pPr lvl="0"/>
            <a:r>
              <a:rPr lang="en-US"/>
              <a:t>Click to edit Master text styles</a:t>
            </a:r>
          </a:p>
        </p:txBody>
      </p:sp>
      <p:sp>
        <p:nvSpPr>
          <p:cNvPr id="65" name="Text Placeholder 4">
            <a:extLst>
              <a:ext uri="{FF2B5EF4-FFF2-40B4-BE49-F238E27FC236}">
                <a16:creationId xmlns:a16="http://schemas.microsoft.com/office/drawing/2014/main" id="{818C1384-B40B-F348-B14E-BC775475C8E4}"/>
              </a:ext>
            </a:extLst>
          </p:cNvPr>
          <p:cNvSpPr>
            <a:spLocks noGrp="1"/>
          </p:cNvSpPr>
          <p:nvPr>
            <p:ph type="body" sz="quarter" idx="20"/>
          </p:nvPr>
        </p:nvSpPr>
        <p:spPr>
          <a:xfrm>
            <a:off x="1066800" y="3142385"/>
            <a:ext cx="594360" cy="378565"/>
          </a:xfrm>
        </p:spPr>
        <p:txBody>
          <a:bodyPr lIns="0" tIns="27432" rIns="0" bIns="27432">
            <a:spAutoFit/>
          </a:bodyPr>
          <a:lstStyle>
            <a:lvl1pPr algn="ctr">
              <a:defRPr sz="700"/>
            </a:lvl1pPr>
          </a:lstStyle>
          <a:p>
            <a:pPr lvl="0"/>
            <a:r>
              <a:rPr lang="en-US"/>
              <a:t>Click to edit Master text styles</a:t>
            </a:r>
          </a:p>
        </p:txBody>
      </p:sp>
      <p:sp>
        <p:nvSpPr>
          <p:cNvPr id="66" name="Text Placeholder 4">
            <a:extLst>
              <a:ext uri="{FF2B5EF4-FFF2-40B4-BE49-F238E27FC236}">
                <a16:creationId xmlns:a16="http://schemas.microsoft.com/office/drawing/2014/main" id="{FBEE968F-ED6C-544A-B362-2DB2F8DD1B5A}"/>
              </a:ext>
            </a:extLst>
          </p:cNvPr>
          <p:cNvSpPr>
            <a:spLocks noGrp="1"/>
          </p:cNvSpPr>
          <p:nvPr>
            <p:ph type="body" sz="quarter" idx="21"/>
          </p:nvPr>
        </p:nvSpPr>
        <p:spPr>
          <a:xfrm>
            <a:off x="2092325" y="3142385"/>
            <a:ext cx="594360" cy="378565"/>
          </a:xfrm>
        </p:spPr>
        <p:txBody>
          <a:bodyPr lIns="0" tIns="27432" rIns="0" bIns="27432">
            <a:spAutoFit/>
          </a:bodyPr>
          <a:lstStyle>
            <a:lvl1pPr algn="ctr">
              <a:defRPr sz="700"/>
            </a:lvl1pPr>
          </a:lstStyle>
          <a:p>
            <a:pPr lvl="0"/>
            <a:r>
              <a:rPr lang="en-US"/>
              <a:t>Click to edit Master text styles</a:t>
            </a:r>
          </a:p>
        </p:txBody>
      </p:sp>
      <p:sp>
        <p:nvSpPr>
          <p:cNvPr id="67" name="Text Placeholder 4">
            <a:extLst>
              <a:ext uri="{FF2B5EF4-FFF2-40B4-BE49-F238E27FC236}">
                <a16:creationId xmlns:a16="http://schemas.microsoft.com/office/drawing/2014/main" id="{00021A84-58E8-C44B-B3F0-4AA008F75A5A}"/>
              </a:ext>
            </a:extLst>
          </p:cNvPr>
          <p:cNvSpPr>
            <a:spLocks noGrp="1"/>
          </p:cNvSpPr>
          <p:nvPr>
            <p:ph type="body" sz="quarter" idx="22"/>
          </p:nvPr>
        </p:nvSpPr>
        <p:spPr>
          <a:xfrm>
            <a:off x="3165475" y="3142385"/>
            <a:ext cx="594360" cy="378565"/>
          </a:xfrm>
        </p:spPr>
        <p:txBody>
          <a:bodyPr lIns="0" tIns="27432" rIns="0" bIns="27432">
            <a:spAutoFit/>
          </a:bodyPr>
          <a:lstStyle>
            <a:lvl1pPr algn="ctr">
              <a:defRPr sz="700"/>
            </a:lvl1pPr>
          </a:lstStyle>
          <a:p>
            <a:pPr lvl="0"/>
            <a:r>
              <a:rPr lang="en-US"/>
              <a:t>Click to edit Master text styles</a:t>
            </a:r>
          </a:p>
        </p:txBody>
      </p:sp>
      <p:sp>
        <p:nvSpPr>
          <p:cNvPr id="68" name="Text Placeholder 4">
            <a:extLst>
              <a:ext uri="{FF2B5EF4-FFF2-40B4-BE49-F238E27FC236}">
                <a16:creationId xmlns:a16="http://schemas.microsoft.com/office/drawing/2014/main" id="{514F6AE8-62DF-7640-B26E-DEAC3A1305D3}"/>
              </a:ext>
            </a:extLst>
          </p:cNvPr>
          <p:cNvSpPr>
            <a:spLocks noGrp="1"/>
          </p:cNvSpPr>
          <p:nvPr>
            <p:ph type="body" sz="quarter" idx="23"/>
          </p:nvPr>
        </p:nvSpPr>
        <p:spPr>
          <a:xfrm>
            <a:off x="4197350" y="3142385"/>
            <a:ext cx="594360" cy="378565"/>
          </a:xfrm>
        </p:spPr>
        <p:txBody>
          <a:bodyPr lIns="0" tIns="27432" rIns="0" bIns="27432">
            <a:spAutoFit/>
          </a:bodyPr>
          <a:lstStyle>
            <a:lvl1pPr algn="ctr">
              <a:defRPr sz="700"/>
            </a:lvl1pPr>
          </a:lstStyle>
          <a:p>
            <a:pPr lvl="0"/>
            <a:r>
              <a:rPr lang="en-US"/>
              <a:t>Click to edit Master text styles</a:t>
            </a:r>
          </a:p>
        </p:txBody>
      </p:sp>
      <p:sp>
        <p:nvSpPr>
          <p:cNvPr id="69" name="Text Placeholder 4">
            <a:extLst>
              <a:ext uri="{FF2B5EF4-FFF2-40B4-BE49-F238E27FC236}">
                <a16:creationId xmlns:a16="http://schemas.microsoft.com/office/drawing/2014/main" id="{688A0BD9-C43C-A741-9D2F-ED87192084AA}"/>
              </a:ext>
            </a:extLst>
          </p:cNvPr>
          <p:cNvSpPr>
            <a:spLocks noGrp="1"/>
          </p:cNvSpPr>
          <p:nvPr>
            <p:ph type="body" sz="quarter" idx="24"/>
          </p:nvPr>
        </p:nvSpPr>
        <p:spPr>
          <a:xfrm>
            <a:off x="5254625" y="3142385"/>
            <a:ext cx="594360" cy="378565"/>
          </a:xfrm>
        </p:spPr>
        <p:txBody>
          <a:bodyPr lIns="0" tIns="27432" rIns="0" bIns="27432">
            <a:spAutoFit/>
          </a:bodyPr>
          <a:lstStyle>
            <a:lvl1pPr algn="ctr">
              <a:defRPr sz="700"/>
            </a:lvl1pPr>
          </a:lstStyle>
          <a:p>
            <a:pPr lvl="0"/>
            <a:r>
              <a:rPr lang="en-US"/>
              <a:t>Click to edit Master text styles</a:t>
            </a:r>
          </a:p>
        </p:txBody>
      </p:sp>
      <p:sp>
        <p:nvSpPr>
          <p:cNvPr id="70" name="Text Placeholder 4">
            <a:extLst>
              <a:ext uri="{FF2B5EF4-FFF2-40B4-BE49-F238E27FC236}">
                <a16:creationId xmlns:a16="http://schemas.microsoft.com/office/drawing/2014/main" id="{CABF82AA-D725-E543-B89A-F8D5436C1BC8}"/>
              </a:ext>
            </a:extLst>
          </p:cNvPr>
          <p:cNvSpPr>
            <a:spLocks noGrp="1"/>
          </p:cNvSpPr>
          <p:nvPr>
            <p:ph type="body" sz="quarter" idx="25"/>
          </p:nvPr>
        </p:nvSpPr>
        <p:spPr>
          <a:xfrm>
            <a:off x="6308725" y="3142385"/>
            <a:ext cx="594360" cy="378565"/>
          </a:xfrm>
        </p:spPr>
        <p:txBody>
          <a:bodyPr lIns="0" tIns="27432" rIns="0" bIns="27432">
            <a:spAutoFit/>
          </a:bodyPr>
          <a:lstStyle>
            <a:lvl1pPr algn="ctr">
              <a:defRPr sz="700"/>
            </a:lvl1pPr>
          </a:lstStyle>
          <a:p>
            <a:pPr lvl="0"/>
            <a:r>
              <a:rPr lang="en-US"/>
              <a:t>Click to edit Master text styles</a:t>
            </a:r>
          </a:p>
        </p:txBody>
      </p:sp>
      <p:sp>
        <p:nvSpPr>
          <p:cNvPr id="71" name="Text Placeholder 4">
            <a:extLst>
              <a:ext uri="{FF2B5EF4-FFF2-40B4-BE49-F238E27FC236}">
                <a16:creationId xmlns:a16="http://schemas.microsoft.com/office/drawing/2014/main" id="{8FA551DA-96ED-FC41-99E9-3DD4D119F112}"/>
              </a:ext>
            </a:extLst>
          </p:cNvPr>
          <p:cNvSpPr>
            <a:spLocks noGrp="1"/>
          </p:cNvSpPr>
          <p:nvPr>
            <p:ph type="body" sz="quarter" idx="26"/>
          </p:nvPr>
        </p:nvSpPr>
        <p:spPr>
          <a:xfrm>
            <a:off x="7356475" y="3142385"/>
            <a:ext cx="594360" cy="378565"/>
          </a:xfrm>
        </p:spPr>
        <p:txBody>
          <a:bodyPr lIns="0" tIns="27432" rIns="0" bIns="27432">
            <a:spAutoFit/>
          </a:bodyPr>
          <a:lstStyle>
            <a:lvl1pPr algn="ctr">
              <a:defRPr sz="700"/>
            </a:lvl1pPr>
          </a:lstStyle>
          <a:p>
            <a:pPr lvl="0"/>
            <a:r>
              <a:rPr lang="en-US"/>
              <a:t>Click to edit Master text styles</a:t>
            </a:r>
          </a:p>
        </p:txBody>
      </p:sp>
      <p:sp>
        <p:nvSpPr>
          <p:cNvPr id="72" name="Text Placeholder 4">
            <a:extLst>
              <a:ext uri="{FF2B5EF4-FFF2-40B4-BE49-F238E27FC236}">
                <a16:creationId xmlns:a16="http://schemas.microsoft.com/office/drawing/2014/main" id="{D89783F4-6B77-974F-AE5E-5962503C5A61}"/>
              </a:ext>
            </a:extLst>
          </p:cNvPr>
          <p:cNvSpPr>
            <a:spLocks noGrp="1"/>
          </p:cNvSpPr>
          <p:nvPr>
            <p:ph type="body" sz="quarter" idx="27"/>
          </p:nvPr>
        </p:nvSpPr>
        <p:spPr>
          <a:xfrm>
            <a:off x="8407400" y="3142385"/>
            <a:ext cx="594360" cy="378565"/>
          </a:xfrm>
        </p:spPr>
        <p:txBody>
          <a:bodyPr lIns="0" tIns="27432" rIns="0" bIns="27432">
            <a:spAutoFit/>
          </a:bodyPr>
          <a:lstStyle>
            <a:lvl1pPr algn="ctr">
              <a:defRPr sz="700"/>
            </a:lvl1pPr>
          </a:lstStyle>
          <a:p>
            <a:pPr lvl="0"/>
            <a:r>
              <a:rPr lang="en-US"/>
              <a:t>Click to edit Master text styles</a:t>
            </a:r>
          </a:p>
        </p:txBody>
      </p:sp>
      <p:sp>
        <p:nvSpPr>
          <p:cNvPr id="73" name="Text Placeholder 4">
            <a:extLst>
              <a:ext uri="{FF2B5EF4-FFF2-40B4-BE49-F238E27FC236}">
                <a16:creationId xmlns:a16="http://schemas.microsoft.com/office/drawing/2014/main" id="{9833E48C-3D10-424B-BCF3-EA1E16F58A6C}"/>
              </a:ext>
            </a:extLst>
          </p:cNvPr>
          <p:cNvSpPr>
            <a:spLocks noGrp="1"/>
          </p:cNvSpPr>
          <p:nvPr>
            <p:ph type="body" sz="quarter" idx="28"/>
          </p:nvPr>
        </p:nvSpPr>
        <p:spPr>
          <a:xfrm>
            <a:off x="9455150" y="3142385"/>
            <a:ext cx="594360" cy="378565"/>
          </a:xfrm>
        </p:spPr>
        <p:txBody>
          <a:bodyPr lIns="0" tIns="27432" rIns="0" bIns="27432">
            <a:spAutoFit/>
          </a:bodyPr>
          <a:lstStyle>
            <a:lvl1pPr algn="ctr">
              <a:defRPr sz="700"/>
            </a:lvl1pPr>
          </a:lstStyle>
          <a:p>
            <a:pPr lvl="0"/>
            <a:r>
              <a:rPr lang="en-US"/>
              <a:t>Click to edit Master text styles</a:t>
            </a:r>
          </a:p>
        </p:txBody>
      </p:sp>
      <p:sp>
        <p:nvSpPr>
          <p:cNvPr id="74" name="Text Placeholder 4">
            <a:extLst>
              <a:ext uri="{FF2B5EF4-FFF2-40B4-BE49-F238E27FC236}">
                <a16:creationId xmlns:a16="http://schemas.microsoft.com/office/drawing/2014/main" id="{16A2C09A-CEAF-9C41-A0B2-1A51420F5764}"/>
              </a:ext>
            </a:extLst>
          </p:cNvPr>
          <p:cNvSpPr>
            <a:spLocks noGrp="1"/>
          </p:cNvSpPr>
          <p:nvPr>
            <p:ph type="body" sz="quarter" idx="29"/>
          </p:nvPr>
        </p:nvSpPr>
        <p:spPr>
          <a:xfrm>
            <a:off x="10502900" y="3142385"/>
            <a:ext cx="594360" cy="378565"/>
          </a:xfrm>
        </p:spPr>
        <p:txBody>
          <a:bodyPr lIns="0" tIns="27432" rIns="0" bIns="27432">
            <a:spAutoFit/>
          </a:bodyPr>
          <a:lstStyle>
            <a:lvl1pPr algn="ctr">
              <a:defRPr sz="700"/>
            </a:lvl1pPr>
          </a:lstStyle>
          <a:p>
            <a:pPr lvl="0"/>
            <a:r>
              <a:rPr lang="en-US"/>
              <a:t>Click to edit Master text styles</a:t>
            </a:r>
          </a:p>
        </p:txBody>
      </p:sp>
      <p:sp>
        <p:nvSpPr>
          <p:cNvPr id="75" name="Text Placeholder 4">
            <a:extLst>
              <a:ext uri="{FF2B5EF4-FFF2-40B4-BE49-F238E27FC236}">
                <a16:creationId xmlns:a16="http://schemas.microsoft.com/office/drawing/2014/main" id="{85429105-32BD-0243-BC7B-DE3BD71F8343}"/>
              </a:ext>
            </a:extLst>
          </p:cNvPr>
          <p:cNvSpPr>
            <a:spLocks noGrp="1"/>
          </p:cNvSpPr>
          <p:nvPr>
            <p:ph type="body" sz="quarter" idx="30"/>
          </p:nvPr>
        </p:nvSpPr>
        <p:spPr>
          <a:xfrm>
            <a:off x="1066800" y="4209184"/>
            <a:ext cx="594360" cy="378565"/>
          </a:xfrm>
        </p:spPr>
        <p:txBody>
          <a:bodyPr lIns="0" tIns="27432" rIns="0" bIns="27432">
            <a:spAutoFit/>
          </a:bodyPr>
          <a:lstStyle>
            <a:lvl1pPr algn="ctr">
              <a:defRPr sz="700"/>
            </a:lvl1pPr>
          </a:lstStyle>
          <a:p>
            <a:pPr lvl="0"/>
            <a:r>
              <a:rPr lang="en-US"/>
              <a:t>Click to edit Master text styles</a:t>
            </a:r>
          </a:p>
        </p:txBody>
      </p:sp>
      <p:sp>
        <p:nvSpPr>
          <p:cNvPr id="76" name="Text Placeholder 4">
            <a:extLst>
              <a:ext uri="{FF2B5EF4-FFF2-40B4-BE49-F238E27FC236}">
                <a16:creationId xmlns:a16="http://schemas.microsoft.com/office/drawing/2014/main" id="{5AED514E-8610-C94A-AD22-DF3C8784A8B2}"/>
              </a:ext>
            </a:extLst>
          </p:cNvPr>
          <p:cNvSpPr>
            <a:spLocks noGrp="1"/>
          </p:cNvSpPr>
          <p:nvPr>
            <p:ph type="body" sz="quarter" idx="31"/>
          </p:nvPr>
        </p:nvSpPr>
        <p:spPr>
          <a:xfrm>
            <a:off x="2092325" y="4209184"/>
            <a:ext cx="594360" cy="378565"/>
          </a:xfrm>
        </p:spPr>
        <p:txBody>
          <a:bodyPr lIns="0" tIns="27432" rIns="0" bIns="27432">
            <a:spAutoFit/>
          </a:bodyPr>
          <a:lstStyle>
            <a:lvl1pPr algn="ctr">
              <a:defRPr sz="700"/>
            </a:lvl1pPr>
          </a:lstStyle>
          <a:p>
            <a:pPr lvl="0"/>
            <a:r>
              <a:rPr lang="en-US"/>
              <a:t>Click to edit Master text styles</a:t>
            </a:r>
          </a:p>
        </p:txBody>
      </p:sp>
      <p:sp>
        <p:nvSpPr>
          <p:cNvPr id="77" name="Text Placeholder 4">
            <a:extLst>
              <a:ext uri="{FF2B5EF4-FFF2-40B4-BE49-F238E27FC236}">
                <a16:creationId xmlns:a16="http://schemas.microsoft.com/office/drawing/2014/main" id="{DF5E1EDF-666A-524E-A9CA-39ACF85B1623}"/>
              </a:ext>
            </a:extLst>
          </p:cNvPr>
          <p:cNvSpPr>
            <a:spLocks noGrp="1"/>
          </p:cNvSpPr>
          <p:nvPr>
            <p:ph type="body" sz="quarter" idx="32"/>
          </p:nvPr>
        </p:nvSpPr>
        <p:spPr>
          <a:xfrm>
            <a:off x="3165475" y="4209184"/>
            <a:ext cx="594360" cy="378565"/>
          </a:xfrm>
        </p:spPr>
        <p:txBody>
          <a:bodyPr lIns="0" tIns="27432" rIns="0" bIns="27432">
            <a:spAutoFit/>
          </a:bodyPr>
          <a:lstStyle>
            <a:lvl1pPr algn="ctr">
              <a:defRPr sz="700"/>
            </a:lvl1pPr>
          </a:lstStyle>
          <a:p>
            <a:pPr lvl="0"/>
            <a:r>
              <a:rPr lang="en-US"/>
              <a:t>Click to edit Master text styles</a:t>
            </a:r>
          </a:p>
        </p:txBody>
      </p:sp>
      <p:sp>
        <p:nvSpPr>
          <p:cNvPr id="78" name="Text Placeholder 4">
            <a:extLst>
              <a:ext uri="{FF2B5EF4-FFF2-40B4-BE49-F238E27FC236}">
                <a16:creationId xmlns:a16="http://schemas.microsoft.com/office/drawing/2014/main" id="{AE534910-EDB9-014A-9873-A9D3A027489D}"/>
              </a:ext>
            </a:extLst>
          </p:cNvPr>
          <p:cNvSpPr>
            <a:spLocks noGrp="1"/>
          </p:cNvSpPr>
          <p:nvPr>
            <p:ph type="body" sz="quarter" idx="33"/>
          </p:nvPr>
        </p:nvSpPr>
        <p:spPr>
          <a:xfrm>
            <a:off x="4197350" y="4209184"/>
            <a:ext cx="594360" cy="378565"/>
          </a:xfrm>
        </p:spPr>
        <p:txBody>
          <a:bodyPr lIns="0" tIns="27432" rIns="0" bIns="27432">
            <a:spAutoFit/>
          </a:bodyPr>
          <a:lstStyle>
            <a:lvl1pPr algn="ctr">
              <a:defRPr sz="700"/>
            </a:lvl1pPr>
          </a:lstStyle>
          <a:p>
            <a:pPr lvl="0"/>
            <a:r>
              <a:rPr lang="en-US"/>
              <a:t>Click to edit Master text styles</a:t>
            </a:r>
          </a:p>
        </p:txBody>
      </p:sp>
      <p:sp>
        <p:nvSpPr>
          <p:cNvPr id="79" name="Text Placeholder 4">
            <a:extLst>
              <a:ext uri="{FF2B5EF4-FFF2-40B4-BE49-F238E27FC236}">
                <a16:creationId xmlns:a16="http://schemas.microsoft.com/office/drawing/2014/main" id="{BADE5FB8-28A6-424A-A1CB-59992D3EC042}"/>
              </a:ext>
            </a:extLst>
          </p:cNvPr>
          <p:cNvSpPr>
            <a:spLocks noGrp="1"/>
          </p:cNvSpPr>
          <p:nvPr>
            <p:ph type="body" sz="quarter" idx="34"/>
          </p:nvPr>
        </p:nvSpPr>
        <p:spPr>
          <a:xfrm>
            <a:off x="5254625" y="4209184"/>
            <a:ext cx="594360" cy="378565"/>
          </a:xfrm>
        </p:spPr>
        <p:txBody>
          <a:bodyPr lIns="0" tIns="27432" rIns="0" bIns="27432">
            <a:spAutoFit/>
          </a:bodyPr>
          <a:lstStyle>
            <a:lvl1pPr algn="ctr">
              <a:defRPr sz="700"/>
            </a:lvl1pPr>
          </a:lstStyle>
          <a:p>
            <a:pPr lvl="0"/>
            <a:r>
              <a:rPr lang="en-US"/>
              <a:t>Click to edit Master text styles</a:t>
            </a:r>
          </a:p>
        </p:txBody>
      </p:sp>
      <p:sp>
        <p:nvSpPr>
          <p:cNvPr id="80" name="Text Placeholder 4">
            <a:extLst>
              <a:ext uri="{FF2B5EF4-FFF2-40B4-BE49-F238E27FC236}">
                <a16:creationId xmlns:a16="http://schemas.microsoft.com/office/drawing/2014/main" id="{585B870F-31E9-5F45-B6AA-4376E6C1F8BF}"/>
              </a:ext>
            </a:extLst>
          </p:cNvPr>
          <p:cNvSpPr>
            <a:spLocks noGrp="1"/>
          </p:cNvSpPr>
          <p:nvPr>
            <p:ph type="body" sz="quarter" idx="35"/>
          </p:nvPr>
        </p:nvSpPr>
        <p:spPr>
          <a:xfrm>
            <a:off x="6308725" y="4209184"/>
            <a:ext cx="594360" cy="378565"/>
          </a:xfrm>
        </p:spPr>
        <p:txBody>
          <a:bodyPr lIns="0" tIns="27432" rIns="0" bIns="27432">
            <a:spAutoFit/>
          </a:bodyPr>
          <a:lstStyle>
            <a:lvl1pPr algn="ctr">
              <a:defRPr sz="700"/>
            </a:lvl1pPr>
          </a:lstStyle>
          <a:p>
            <a:pPr lvl="0"/>
            <a:r>
              <a:rPr lang="en-US"/>
              <a:t>Click to edit Master text styles</a:t>
            </a:r>
          </a:p>
        </p:txBody>
      </p:sp>
      <p:sp>
        <p:nvSpPr>
          <p:cNvPr id="81" name="Text Placeholder 4">
            <a:extLst>
              <a:ext uri="{FF2B5EF4-FFF2-40B4-BE49-F238E27FC236}">
                <a16:creationId xmlns:a16="http://schemas.microsoft.com/office/drawing/2014/main" id="{7630540D-8814-1443-B4CB-82D2E90177C4}"/>
              </a:ext>
            </a:extLst>
          </p:cNvPr>
          <p:cNvSpPr>
            <a:spLocks noGrp="1"/>
          </p:cNvSpPr>
          <p:nvPr>
            <p:ph type="body" sz="quarter" idx="36"/>
          </p:nvPr>
        </p:nvSpPr>
        <p:spPr>
          <a:xfrm>
            <a:off x="7356475" y="4209184"/>
            <a:ext cx="594360" cy="378565"/>
          </a:xfrm>
        </p:spPr>
        <p:txBody>
          <a:bodyPr lIns="0" tIns="27432" rIns="0" bIns="27432">
            <a:spAutoFit/>
          </a:bodyPr>
          <a:lstStyle>
            <a:lvl1pPr algn="ctr">
              <a:defRPr sz="700"/>
            </a:lvl1pPr>
          </a:lstStyle>
          <a:p>
            <a:pPr lvl="0"/>
            <a:r>
              <a:rPr lang="en-US"/>
              <a:t>Click to edit Master text styles</a:t>
            </a:r>
          </a:p>
        </p:txBody>
      </p:sp>
      <p:sp>
        <p:nvSpPr>
          <p:cNvPr id="82" name="Text Placeholder 4">
            <a:extLst>
              <a:ext uri="{FF2B5EF4-FFF2-40B4-BE49-F238E27FC236}">
                <a16:creationId xmlns:a16="http://schemas.microsoft.com/office/drawing/2014/main" id="{B3EDDDDC-693C-304E-AA19-277AFB222A2C}"/>
              </a:ext>
            </a:extLst>
          </p:cNvPr>
          <p:cNvSpPr>
            <a:spLocks noGrp="1"/>
          </p:cNvSpPr>
          <p:nvPr>
            <p:ph type="body" sz="quarter" idx="37"/>
          </p:nvPr>
        </p:nvSpPr>
        <p:spPr>
          <a:xfrm>
            <a:off x="8407400" y="4209184"/>
            <a:ext cx="594360" cy="378565"/>
          </a:xfrm>
        </p:spPr>
        <p:txBody>
          <a:bodyPr lIns="0" tIns="27432" rIns="0" bIns="27432">
            <a:spAutoFit/>
          </a:bodyPr>
          <a:lstStyle>
            <a:lvl1pPr algn="ctr">
              <a:defRPr sz="700"/>
            </a:lvl1pPr>
          </a:lstStyle>
          <a:p>
            <a:pPr lvl="0"/>
            <a:r>
              <a:rPr lang="en-US"/>
              <a:t>Click to edit Master text styles</a:t>
            </a:r>
          </a:p>
        </p:txBody>
      </p:sp>
      <p:sp>
        <p:nvSpPr>
          <p:cNvPr id="83" name="Text Placeholder 4">
            <a:extLst>
              <a:ext uri="{FF2B5EF4-FFF2-40B4-BE49-F238E27FC236}">
                <a16:creationId xmlns:a16="http://schemas.microsoft.com/office/drawing/2014/main" id="{784ECB14-072E-A44F-A6A7-EB7E8C27DE9C}"/>
              </a:ext>
            </a:extLst>
          </p:cNvPr>
          <p:cNvSpPr>
            <a:spLocks noGrp="1"/>
          </p:cNvSpPr>
          <p:nvPr>
            <p:ph type="body" sz="quarter" idx="38"/>
          </p:nvPr>
        </p:nvSpPr>
        <p:spPr>
          <a:xfrm>
            <a:off x="9455150" y="4209184"/>
            <a:ext cx="594360" cy="378565"/>
          </a:xfrm>
        </p:spPr>
        <p:txBody>
          <a:bodyPr lIns="0" tIns="27432" rIns="0" bIns="27432">
            <a:spAutoFit/>
          </a:bodyPr>
          <a:lstStyle>
            <a:lvl1pPr algn="ctr">
              <a:defRPr sz="700"/>
            </a:lvl1pPr>
          </a:lstStyle>
          <a:p>
            <a:pPr lvl="0"/>
            <a:r>
              <a:rPr lang="en-US"/>
              <a:t>Click to edit Master text styles</a:t>
            </a:r>
          </a:p>
        </p:txBody>
      </p:sp>
      <p:sp>
        <p:nvSpPr>
          <p:cNvPr id="84" name="Text Placeholder 4">
            <a:extLst>
              <a:ext uri="{FF2B5EF4-FFF2-40B4-BE49-F238E27FC236}">
                <a16:creationId xmlns:a16="http://schemas.microsoft.com/office/drawing/2014/main" id="{4862A7E1-FDFD-D849-B6A5-0A89B4AD4EFB}"/>
              </a:ext>
            </a:extLst>
          </p:cNvPr>
          <p:cNvSpPr>
            <a:spLocks noGrp="1"/>
          </p:cNvSpPr>
          <p:nvPr>
            <p:ph type="body" sz="quarter" idx="39"/>
          </p:nvPr>
        </p:nvSpPr>
        <p:spPr>
          <a:xfrm>
            <a:off x="10502900" y="4209184"/>
            <a:ext cx="594360" cy="378565"/>
          </a:xfrm>
        </p:spPr>
        <p:txBody>
          <a:bodyPr lIns="0" tIns="27432" rIns="0" bIns="27432">
            <a:spAutoFit/>
          </a:bodyPr>
          <a:lstStyle>
            <a:lvl1pPr algn="ctr">
              <a:defRPr sz="700"/>
            </a:lvl1pPr>
          </a:lstStyle>
          <a:p>
            <a:pPr lvl="0"/>
            <a:r>
              <a:rPr lang="en-US"/>
              <a:t>Click to edit Master text styles</a:t>
            </a:r>
          </a:p>
        </p:txBody>
      </p:sp>
      <p:sp>
        <p:nvSpPr>
          <p:cNvPr id="85" name="Text Placeholder 4">
            <a:extLst>
              <a:ext uri="{FF2B5EF4-FFF2-40B4-BE49-F238E27FC236}">
                <a16:creationId xmlns:a16="http://schemas.microsoft.com/office/drawing/2014/main" id="{C217A876-9185-0441-8F44-F14C3E310E16}"/>
              </a:ext>
            </a:extLst>
          </p:cNvPr>
          <p:cNvSpPr>
            <a:spLocks noGrp="1"/>
          </p:cNvSpPr>
          <p:nvPr>
            <p:ph type="body" sz="quarter" idx="40"/>
          </p:nvPr>
        </p:nvSpPr>
        <p:spPr>
          <a:xfrm>
            <a:off x="1066800" y="5234420"/>
            <a:ext cx="594360" cy="378565"/>
          </a:xfrm>
        </p:spPr>
        <p:txBody>
          <a:bodyPr lIns="0" tIns="27432" rIns="0" bIns="27432">
            <a:spAutoFit/>
          </a:bodyPr>
          <a:lstStyle>
            <a:lvl1pPr algn="ctr">
              <a:defRPr sz="700"/>
            </a:lvl1pPr>
          </a:lstStyle>
          <a:p>
            <a:pPr lvl="0"/>
            <a:r>
              <a:rPr lang="en-US"/>
              <a:t>Click to edit Master text styles</a:t>
            </a:r>
          </a:p>
        </p:txBody>
      </p:sp>
      <p:sp>
        <p:nvSpPr>
          <p:cNvPr id="86" name="Text Placeholder 4">
            <a:extLst>
              <a:ext uri="{FF2B5EF4-FFF2-40B4-BE49-F238E27FC236}">
                <a16:creationId xmlns:a16="http://schemas.microsoft.com/office/drawing/2014/main" id="{174D5466-AA96-8141-999F-DA82200D6183}"/>
              </a:ext>
            </a:extLst>
          </p:cNvPr>
          <p:cNvSpPr>
            <a:spLocks noGrp="1"/>
          </p:cNvSpPr>
          <p:nvPr>
            <p:ph type="body" sz="quarter" idx="41"/>
          </p:nvPr>
        </p:nvSpPr>
        <p:spPr>
          <a:xfrm>
            <a:off x="2092325" y="5234420"/>
            <a:ext cx="594360" cy="378565"/>
          </a:xfrm>
        </p:spPr>
        <p:txBody>
          <a:bodyPr lIns="0" tIns="27432" rIns="0" bIns="27432">
            <a:spAutoFit/>
          </a:bodyPr>
          <a:lstStyle>
            <a:lvl1pPr algn="ctr">
              <a:defRPr sz="700"/>
            </a:lvl1pPr>
          </a:lstStyle>
          <a:p>
            <a:pPr lvl="0"/>
            <a:r>
              <a:rPr lang="en-US"/>
              <a:t>Click to edit Master text styles</a:t>
            </a:r>
          </a:p>
        </p:txBody>
      </p:sp>
      <p:sp>
        <p:nvSpPr>
          <p:cNvPr id="87" name="Text Placeholder 4">
            <a:extLst>
              <a:ext uri="{FF2B5EF4-FFF2-40B4-BE49-F238E27FC236}">
                <a16:creationId xmlns:a16="http://schemas.microsoft.com/office/drawing/2014/main" id="{8FF74F37-C19B-3B4D-8A75-20677C592A41}"/>
              </a:ext>
            </a:extLst>
          </p:cNvPr>
          <p:cNvSpPr>
            <a:spLocks noGrp="1"/>
          </p:cNvSpPr>
          <p:nvPr>
            <p:ph type="body" sz="quarter" idx="42"/>
          </p:nvPr>
        </p:nvSpPr>
        <p:spPr>
          <a:xfrm>
            <a:off x="3165475" y="5234420"/>
            <a:ext cx="594360" cy="378565"/>
          </a:xfrm>
        </p:spPr>
        <p:txBody>
          <a:bodyPr lIns="0" tIns="27432" rIns="0" bIns="27432">
            <a:spAutoFit/>
          </a:bodyPr>
          <a:lstStyle>
            <a:lvl1pPr algn="ctr">
              <a:defRPr sz="700"/>
            </a:lvl1pPr>
          </a:lstStyle>
          <a:p>
            <a:pPr lvl="0"/>
            <a:r>
              <a:rPr lang="en-US"/>
              <a:t>Click to edit Master text styles</a:t>
            </a:r>
          </a:p>
        </p:txBody>
      </p:sp>
      <p:sp>
        <p:nvSpPr>
          <p:cNvPr id="88" name="Text Placeholder 4">
            <a:extLst>
              <a:ext uri="{FF2B5EF4-FFF2-40B4-BE49-F238E27FC236}">
                <a16:creationId xmlns:a16="http://schemas.microsoft.com/office/drawing/2014/main" id="{C4166D34-BF1B-9E4D-BDDF-8C8821535A84}"/>
              </a:ext>
            </a:extLst>
          </p:cNvPr>
          <p:cNvSpPr>
            <a:spLocks noGrp="1"/>
          </p:cNvSpPr>
          <p:nvPr>
            <p:ph type="body" sz="quarter" idx="43"/>
          </p:nvPr>
        </p:nvSpPr>
        <p:spPr>
          <a:xfrm>
            <a:off x="4197350" y="5234420"/>
            <a:ext cx="594360" cy="378565"/>
          </a:xfrm>
        </p:spPr>
        <p:txBody>
          <a:bodyPr lIns="0" tIns="27432" rIns="0" bIns="27432">
            <a:spAutoFit/>
          </a:bodyPr>
          <a:lstStyle>
            <a:lvl1pPr algn="ctr">
              <a:defRPr sz="700"/>
            </a:lvl1pPr>
          </a:lstStyle>
          <a:p>
            <a:pPr lvl="0"/>
            <a:r>
              <a:rPr lang="en-US"/>
              <a:t>Click to edit Master text styles</a:t>
            </a:r>
          </a:p>
        </p:txBody>
      </p:sp>
      <p:sp>
        <p:nvSpPr>
          <p:cNvPr id="89" name="Text Placeholder 4">
            <a:extLst>
              <a:ext uri="{FF2B5EF4-FFF2-40B4-BE49-F238E27FC236}">
                <a16:creationId xmlns:a16="http://schemas.microsoft.com/office/drawing/2014/main" id="{CD4E8754-3583-B94F-BDF8-F43559EC19CD}"/>
              </a:ext>
            </a:extLst>
          </p:cNvPr>
          <p:cNvSpPr>
            <a:spLocks noGrp="1"/>
          </p:cNvSpPr>
          <p:nvPr>
            <p:ph type="body" sz="quarter" idx="44"/>
          </p:nvPr>
        </p:nvSpPr>
        <p:spPr>
          <a:xfrm>
            <a:off x="5254625" y="5234420"/>
            <a:ext cx="594360" cy="378565"/>
          </a:xfrm>
        </p:spPr>
        <p:txBody>
          <a:bodyPr lIns="0" tIns="27432" rIns="0" bIns="27432">
            <a:spAutoFit/>
          </a:bodyPr>
          <a:lstStyle>
            <a:lvl1pPr algn="ctr">
              <a:defRPr sz="700"/>
            </a:lvl1pPr>
          </a:lstStyle>
          <a:p>
            <a:pPr lvl="0"/>
            <a:r>
              <a:rPr lang="en-US"/>
              <a:t>Click to edit Master text styles</a:t>
            </a:r>
          </a:p>
        </p:txBody>
      </p:sp>
      <p:sp>
        <p:nvSpPr>
          <p:cNvPr id="90" name="Text Placeholder 4">
            <a:extLst>
              <a:ext uri="{FF2B5EF4-FFF2-40B4-BE49-F238E27FC236}">
                <a16:creationId xmlns:a16="http://schemas.microsoft.com/office/drawing/2014/main" id="{017924C6-9E67-B541-B186-F5A460A9E0EB}"/>
              </a:ext>
            </a:extLst>
          </p:cNvPr>
          <p:cNvSpPr>
            <a:spLocks noGrp="1"/>
          </p:cNvSpPr>
          <p:nvPr>
            <p:ph type="body" sz="quarter" idx="45"/>
          </p:nvPr>
        </p:nvSpPr>
        <p:spPr>
          <a:xfrm>
            <a:off x="6308725" y="5234420"/>
            <a:ext cx="594360" cy="378565"/>
          </a:xfrm>
        </p:spPr>
        <p:txBody>
          <a:bodyPr lIns="0" tIns="27432" rIns="0" bIns="27432">
            <a:spAutoFit/>
          </a:bodyPr>
          <a:lstStyle>
            <a:lvl1pPr algn="ctr">
              <a:defRPr sz="700"/>
            </a:lvl1pPr>
          </a:lstStyle>
          <a:p>
            <a:pPr lvl="0"/>
            <a:r>
              <a:rPr lang="en-US"/>
              <a:t>Click to edit Master text styles</a:t>
            </a:r>
          </a:p>
        </p:txBody>
      </p:sp>
      <p:sp>
        <p:nvSpPr>
          <p:cNvPr id="91" name="Text Placeholder 4">
            <a:extLst>
              <a:ext uri="{FF2B5EF4-FFF2-40B4-BE49-F238E27FC236}">
                <a16:creationId xmlns:a16="http://schemas.microsoft.com/office/drawing/2014/main" id="{71CB5A76-96C9-1E49-8578-107D7F8B6E3E}"/>
              </a:ext>
            </a:extLst>
          </p:cNvPr>
          <p:cNvSpPr>
            <a:spLocks noGrp="1"/>
          </p:cNvSpPr>
          <p:nvPr>
            <p:ph type="body" sz="quarter" idx="46"/>
          </p:nvPr>
        </p:nvSpPr>
        <p:spPr>
          <a:xfrm>
            <a:off x="7356475" y="5234420"/>
            <a:ext cx="594360" cy="378565"/>
          </a:xfrm>
        </p:spPr>
        <p:txBody>
          <a:bodyPr lIns="0" tIns="27432" rIns="0" bIns="27432">
            <a:spAutoFit/>
          </a:bodyPr>
          <a:lstStyle>
            <a:lvl1pPr algn="ctr">
              <a:defRPr sz="700"/>
            </a:lvl1pPr>
          </a:lstStyle>
          <a:p>
            <a:pPr lvl="0"/>
            <a:r>
              <a:rPr lang="en-US"/>
              <a:t>Click to edit Master text styles</a:t>
            </a:r>
          </a:p>
        </p:txBody>
      </p:sp>
      <p:sp>
        <p:nvSpPr>
          <p:cNvPr id="92" name="Text Placeholder 4">
            <a:extLst>
              <a:ext uri="{FF2B5EF4-FFF2-40B4-BE49-F238E27FC236}">
                <a16:creationId xmlns:a16="http://schemas.microsoft.com/office/drawing/2014/main" id="{5EDA6991-CEEF-064D-8CCA-503446724C7B}"/>
              </a:ext>
            </a:extLst>
          </p:cNvPr>
          <p:cNvSpPr>
            <a:spLocks noGrp="1"/>
          </p:cNvSpPr>
          <p:nvPr>
            <p:ph type="body" sz="quarter" idx="47"/>
          </p:nvPr>
        </p:nvSpPr>
        <p:spPr>
          <a:xfrm>
            <a:off x="8407400" y="5234420"/>
            <a:ext cx="594360" cy="378565"/>
          </a:xfrm>
        </p:spPr>
        <p:txBody>
          <a:bodyPr lIns="0" tIns="27432" rIns="0" bIns="27432">
            <a:spAutoFit/>
          </a:bodyPr>
          <a:lstStyle>
            <a:lvl1pPr algn="ctr">
              <a:defRPr sz="700"/>
            </a:lvl1pPr>
          </a:lstStyle>
          <a:p>
            <a:pPr lvl="0"/>
            <a:r>
              <a:rPr lang="en-US"/>
              <a:t>Click to edit Master text styles</a:t>
            </a:r>
          </a:p>
        </p:txBody>
      </p:sp>
      <p:sp>
        <p:nvSpPr>
          <p:cNvPr id="93" name="Text Placeholder 4">
            <a:extLst>
              <a:ext uri="{FF2B5EF4-FFF2-40B4-BE49-F238E27FC236}">
                <a16:creationId xmlns:a16="http://schemas.microsoft.com/office/drawing/2014/main" id="{F528834B-E7BA-C042-8A5B-AB2605BCC9F4}"/>
              </a:ext>
            </a:extLst>
          </p:cNvPr>
          <p:cNvSpPr>
            <a:spLocks noGrp="1"/>
          </p:cNvSpPr>
          <p:nvPr>
            <p:ph type="body" sz="quarter" idx="48"/>
          </p:nvPr>
        </p:nvSpPr>
        <p:spPr>
          <a:xfrm>
            <a:off x="9455150" y="5234420"/>
            <a:ext cx="594360" cy="378565"/>
          </a:xfrm>
        </p:spPr>
        <p:txBody>
          <a:bodyPr lIns="0" tIns="27432" rIns="0" bIns="27432">
            <a:spAutoFit/>
          </a:bodyPr>
          <a:lstStyle>
            <a:lvl1pPr algn="ctr">
              <a:defRPr sz="700"/>
            </a:lvl1pPr>
          </a:lstStyle>
          <a:p>
            <a:pPr lvl="0"/>
            <a:r>
              <a:rPr lang="en-US"/>
              <a:t>Click to edit Master text styles</a:t>
            </a:r>
          </a:p>
        </p:txBody>
      </p:sp>
      <p:sp>
        <p:nvSpPr>
          <p:cNvPr id="94" name="Text Placeholder 4">
            <a:extLst>
              <a:ext uri="{FF2B5EF4-FFF2-40B4-BE49-F238E27FC236}">
                <a16:creationId xmlns:a16="http://schemas.microsoft.com/office/drawing/2014/main" id="{1D8A883A-6B59-C44C-9F09-99A0DB51319D}"/>
              </a:ext>
            </a:extLst>
          </p:cNvPr>
          <p:cNvSpPr>
            <a:spLocks noGrp="1"/>
          </p:cNvSpPr>
          <p:nvPr>
            <p:ph type="body" sz="quarter" idx="49"/>
          </p:nvPr>
        </p:nvSpPr>
        <p:spPr>
          <a:xfrm>
            <a:off x="10502900" y="5234420"/>
            <a:ext cx="594360" cy="378565"/>
          </a:xfrm>
        </p:spPr>
        <p:txBody>
          <a:bodyPr lIns="0" tIns="27432" rIns="0" bIns="27432">
            <a:spAutoFit/>
          </a:bodyPr>
          <a:lstStyle>
            <a:lvl1pPr algn="ctr">
              <a:defRPr sz="700"/>
            </a:lvl1pPr>
          </a:lstStyle>
          <a:p>
            <a:pPr lvl="0"/>
            <a:r>
              <a:rPr lang="en-US"/>
              <a:t>Click to edit Master text styles</a:t>
            </a:r>
          </a:p>
        </p:txBody>
      </p:sp>
      <p:sp>
        <p:nvSpPr>
          <p:cNvPr id="95" name="Text Placeholder 4">
            <a:extLst>
              <a:ext uri="{FF2B5EF4-FFF2-40B4-BE49-F238E27FC236}">
                <a16:creationId xmlns:a16="http://schemas.microsoft.com/office/drawing/2014/main" id="{D203BFE6-C312-7944-9FDB-1EE8D85ED275}"/>
              </a:ext>
            </a:extLst>
          </p:cNvPr>
          <p:cNvSpPr>
            <a:spLocks noGrp="1"/>
          </p:cNvSpPr>
          <p:nvPr>
            <p:ph type="body" sz="quarter" idx="50"/>
          </p:nvPr>
        </p:nvSpPr>
        <p:spPr>
          <a:xfrm>
            <a:off x="1066800" y="6287365"/>
            <a:ext cx="594360" cy="378565"/>
          </a:xfrm>
        </p:spPr>
        <p:txBody>
          <a:bodyPr lIns="0" tIns="27432" rIns="0" bIns="27432">
            <a:spAutoFit/>
          </a:bodyPr>
          <a:lstStyle>
            <a:lvl1pPr algn="ctr">
              <a:defRPr sz="700"/>
            </a:lvl1pPr>
          </a:lstStyle>
          <a:p>
            <a:pPr lvl="0"/>
            <a:r>
              <a:rPr lang="en-US"/>
              <a:t>Click to edit Master text styles</a:t>
            </a:r>
          </a:p>
        </p:txBody>
      </p:sp>
      <p:sp>
        <p:nvSpPr>
          <p:cNvPr id="96" name="Text Placeholder 4">
            <a:extLst>
              <a:ext uri="{FF2B5EF4-FFF2-40B4-BE49-F238E27FC236}">
                <a16:creationId xmlns:a16="http://schemas.microsoft.com/office/drawing/2014/main" id="{93830D22-AADE-C54F-A2FB-F57DC6841F40}"/>
              </a:ext>
            </a:extLst>
          </p:cNvPr>
          <p:cNvSpPr>
            <a:spLocks noGrp="1"/>
          </p:cNvSpPr>
          <p:nvPr>
            <p:ph type="body" sz="quarter" idx="51"/>
          </p:nvPr>
        </p:nvSpPr>
        <p:spPr>
          <a:xfrm>
            <a:off x="2092325" y="6287365"/>
            <a:ext cx="594360" cy="378565"/>
          </a:xfrm>
        </p:spPr>
        <p:txBody>
          <a:bodyPr lIns="0" tIns="27432" rIns="0" bIns="27432">
            <a:spAutoFit/>
          </a:bodyPr>
          <a:lstStyle>
            <a:lvl1pPr algn="ctr">
              <a:defRPr sz="700"/>
            </a:lvl1pPr>
          </a:lstStyle>
          <a:p>
            <a:pPr lvl="0"/>
            <a:r>
              <a:rPr lang="en-US"/>
              <a:t>Click to edit Master text styles</a:t>
            </a:r>
          </a:p>
        </p:txBody>
      </p:sp>
      <p:sp>
        <p:nvSpPr>
          <p:cNvPr id="97" name="Text Placeholder 4">
            <a:extLst>
              <a:ext uri="{FF2B5EF4-FFF2-40B4-BE49-F238E27FC236}">
                <a16:creationId xmlns:a16="http://schemas.microsoft.com/office/drawing/2014/main" id="{B70802DA-F685-534B-A928-E5F3B5698A7D}"/>
              </a:ext>
            </a:extLst>
          </p:cNvPr>
          <p:cNvSpPr>
            <a:spLocks noGrp="1"/>
          </p:cNvSpPr>
          <p:nvPr>
            <p:ph type="body" sz="quarter" idx="52"/>
          </p:nvPr>
        </p:nvSpPr>
        <p:spPr>
          <a:xfrm>
            <a:off x="3165475" y="6287365"/>
            <a:ext cx="594360" cy="378565"/>
          </a:xfrm>
        </p:spPr>
        <p:txBody>
          <a:bodyPr lIns="0" tIns="27432" rIns="0" bIns="27432">
            <a:spAutoFit/>
          </a:bodyPr>
          <a:lstStyle>
            <a:lvl1pPr algn="ctr">
              <a:defRPr sz="700"/>
            </a:lvl1pPr>
          </a:lstStyle>
          <a:p>
            <a:pPr lvl="0"/>
            <a:r>
              <a:rPr lang="en-US"/>
              <a:t>Click to edit Master text styles</a:t>
            </a:r>
          </a:p>
        </p:txBody>
      </p:sp>
      <p:sp>
        <p:nvSpPr>
          <p:cNvPr id="98" name="Text Placeholder 4">
            <a:extLst>
              <a:ext uri="{FF2B5EF4-FFF2-40B4-BE49-F238E27FC236}">
                <a16:creationId xmlns:a16="http://schemas.microsoft.com/office/drawing/2014/main" id="{CDF88B09-DEB0-2946-88EE-92005F85527F}"/>
              </a:ext>
            </a:extLst>
          </p:cNvPr>
          <p:cNvSpPr>
            <a:spLocks noGrp="1"/>
          </p:cNvSpPr>
          <p:nvPr>
            <p:ph type="body" sz="quarter" idx="53"/>
          </p:nvPr>
        </p:nvSpPr>
        <p:spPr>
          <a:xfrm>
            <a:off x="4197350" y="6287365"/>
            <a:ext cx="594360" cy="378565"/>
          </a:xfrm>
        </p:spPr>
        <p:txBody>
          <a:bodyPr lIns="0" tIns="27432" rIns="0" bIns="27432">
            <a:spAutoFit/>
          </a:bodyPr>
          <a:lstStyle>
            <a:lvl1pPr algn="ctr">
              <a:defRPr sz="700"/>
            </a:lvl1pPr>
          </a:lstStyle>
          <a:p>
            <a:pPr lvl="0"/>
            <a:r>
              <a:rPr lang="en-US"/>
              <a:t>Click to edit Master text styles</a:t>
            </a:r>
          </a:p>
        </p:txBody>
      </p:sp>
      <p:sp>
        <p:nvSpPr>
          <p:cNvPr id="99" name="Text Placeholder 4">
            <a:extLst>
              <a:ext uri="{FF2B5EF4-FFF2-40B4-BE49-F238E27FC236}">
                <a16:creationId xmlns:a16="http://schemas.microsoft.com/office/drawing/2014/main" id="{01E9D319-8F5A-884E-B861-E252C7F86716}"/>
              </a:ext>
            </a:extLst>
          </p:cNvPr>
          <p:cNvSpPr>
            <a:spLocks noGrp="1"/>
          </p:cNvSpPr>
          <p:nvPr>
            <p:ph type="body" sz="quarter" idx="54"/>
          </p:nvPr>
        </p:nvSpPr>
        <p:spPr>
          <a:xfrm>
            <a:off x="5254625" y="6287365"/>
            <a:ext cx="594360" cy="378565"/>
          </a:xfrm>
        </p:spPr>
        <p:txBody>
          <a:bodyPr lIns="0" tIns="27432" rIns="0" bIns="27432">
            <a:spAutoFit/>
          </a:bodyPr>
          <a:lstStyle>
            <a:lvl1pPr algn="ctr">
              <a:defRPr sz="700"/>
            </a:lvl1pPr>
          </a:lstStyle>
          <a:p>
            <a:pPr lvl="0"/>
            <a:r>
              <a:rPr lang="en-US"/>
              <a:t>Click to edit Master text styles</a:t>
            </a:r>
          </a:p>
        </p:txBody>
      </p:sp>
      <p:sp>
        <p:nvSpPr>
          <p:cNvPr id="100" name="Text Placeholder 4">
            <a:extLst>
              <a:ext uri="{FF2B5EF4-FFF2-40B4-BE49-F238E27FC236}">
                <a16:creationId xmlns:a16="http://schemas.microsoft.com/office/drawing/2014/main" id="{DE543431-A1BE-DD40-8C05-3ED037556B46}"/>
              </a:ext>
            </a:extLst>
          </p:cNvPr>
          <p:cNvSpPr>
            <a:spLocks noGrp="1"/>
          </p:cNvSpPr>
          <p:nvPr>
            <p:ph type="body" sz="quarter" idx="55"/>
          </p:nvPr>
        </p:nvSpPr>
        <p:spPr>
          <a:xfrm>
            <a:off x="6308725" y="6287365"/>
            <a:ext cx="594360" cy="378565"/>
          </a:xfrm>
        </p:spPr>
        <p:txBody>
          <a:bodyPr lIns="0" tIns="27432" rIns="0" bIns="27432">
            <a:spAutoFit/>
          </a:bodyPr>
          <a:lstStyle>
            <a:lvl1pPr algn="ctr">
              <a:defRPr sz="700"/>
            </a:lvl1pPr>
          </a:lstStyle>
          <a:p>
            <a:pPr lvl="0"/>
            <a:r>
              <a:rPr lang="en-US"/>
              <a:t>Click to edit Master text styles</a:t>
            </a:r>
          </a:p>
        </p:txBody>
      </p:sp>
      <p:sp>
        <p:nvSpPr>
          <p:cNvPr id="101" name="Text Placeholder 4">
            <a:extLst>
              <a:ext uri="{FF2B5EF4-FFF2-40B4-BE49-F238E27FC236}">
                <a16:creationId xmlns:a16="http://schemas.microsoft.com/office/drawing/2014/main" id="{A75DB5B6-70DC-574F-9024-4154A11DCF46}"/>
              </a:ext>
            </a:extLst>
          </p:cNvPr>
          <p:cNvSpPr>
            <a:spLocks noGrp="1"/>
          </p:cNvSpPr>
          <p:nvPr>
            <p:ph type="body" sz="quarter" idx="56"/>
          </p:nvPr>
        </p:nvSpPr>
        <p:spPr>
          <a:xfrm>
            <a:off x="7356475" y="6287365"/>
            <a:ext cx="594360" cy="378565"/>
          </a:xfrm>
        </p:spPr>
        <p:txBody>
          <a:bodyPr lIns="0" tIns="27432" rIns="0" bIns="27432">
            <a:spAutoFit/>
          </a:bodyPr>
          <a:lstStyle>
            <a:lvl1pPr algn="ctr">
              <a:defRPr sz="700"/>
            </a:lvl1pPr>
          </a:lstStyle>
          <a:p>
            <a:pPr lvl="0"/>
            <a:r>
              <a:rPr lang="en-US"/>
              <a:t>Click to edit Master text styles</a:t>
            </a:r>
          </a:p>
        </p:txBody>
      </p:sp>
      <p:sp>
        <p:nvSpPr>
          <p:cNvPr id="102" name="Text Placeholder 4">
            <a:extLst>
              <a:ext uri="{FF2B5EF4-FFF2-40B4-BE49-F238E27FC236}">
                <a16:creationId xmlns:a16="http://schemas.microsoft.com/office/drawing/2014/main" id="{17A04A22-CFE5-7E4F-A322-46A05EC97C61}"/>
              </a:ext>
            </a:extLst>
          </p:cNvPr>
          <p:cNvSpPr>
            <a:spLocks noGrp="1"/>
          </p:cNvSpPr>
          <p:nvPr>
            <p:ph type="body" sz="quarter" idx="57"/>
          </p:nvPr>
        </p:nvSpPr>
        <p:spPr>
          <a:xfrm>
            <a:off x="8407400" y="6287365"/>
            <a:ext cx="594360" cy="378565"/>
          </a:xfrm>
        </p:spPr>
        <p:txBody>
          <a:bodyPr lIns="0" tIns="27432" rIns="0" bIns="27432">
            <a:spAutoFit/>
          </a:bodyPr>
          <a:lstStyle>
            <a:lvl1pPr algn="ctr">
              <a:defRPr sz="700"/>
            </a:lvl1pPr>
          </a:lstStyle>
          <a:p>
            <a:pPr lvl="0"/>
            <a:r>
              <a:rPr lang="en-US"/>
              <a:t>Click to edit Master text styles</a:t>
            </a:r>
          </a:p>
        </p:txBody>
      </p:sp>
      <p:sp>
        <p:nvSpPr>
          <p:cNvPr id="103" name="Text Placeholder 4">
            <a:extLst>
              <a:ext uri="{FF2B5EF4-FFF2-40B4-BE49-F238E27FC236}">
                <a16:creationId xmlns:a16="http://schemas.microsoft.com/office/drawing/2014/main" id="{E146E5D7-F718-A641-8B7F-DDD05403E11C}"/>
              </a:ext>
            </a:extLst>
          </p:cNvPr>
          <p:cNvSpPr>
            <a:spLocks noGrp="1"/>
          </p:cNvSpPr>
          <p:nvPr>
            <p:ph type="body" sz="quarter" idx="58"/>
          </p:nvPr>
        </p:nvSpPr>
        <p:spPr>
          <a:xfrm>
            <a:off x="9455150" y="6287365"/>
            <a:ext cx="594360" cy="378565"/>
          </a:xfrm>
        </p:spPr>
        <p:txBody>
          <a:bodyPr lIns="0" tIns="27432" rIns="0" bIns="27432">
            <a:spAutoFit/>
          </a:bodyPr>
          <a:lstStyle>
            <a:lvl1pPr algn="ctr">
              <a:defRPr sz="700"/>
            </a:lvl1pPr>
          </a:lstStyle>
          <a:p>
            <a:pPr lvl="0"/>
            <a:r>
              <a:rPr lang="en-US"/>
              <a:t>Click to edit Master text styles</a:t>
            </a:r>
          </a:p>
        </p:txBody>
      </p:sp>
      <p:sp>
        <p:nvSpPr>
          <p:cNvPr id="104" name="Text Placeholder 4">
            <a:extLst>
              <a:ext uri="{FF2B5EF4-FFF2-40B4-BE49-F238E27FC236}">
                <a16:creationId xmlns:a16="http://schemas.microsoft.com/office/drawing/2014/main" id="{B2186915-CFFB-B14E-B39E-A5BF8C2C8C0C}"/>
              </a:ext>
            </a:extLst>
          </p:cNvPr>
          <p:cNvSpPr>
            <a:spLocks noGrp="1"/>
          </p:cNvSpPr>
          <p:nvPr>
            <p:ph type="body" sz="quarter" idx="59"/>
          </p:nvPr>
        </p:nvSpPr>
        <p:spPr>
          <a:xfrm>
            <a:off x="10502900" y="6287365"/>
            <a:ext cx="594360" cy="378565"/>
          </a:xfrm>
        </p:spPr>
        <p:txBody>
          <a:bodyPr lIns="0" tIns="27432" rIns="0" bIns="27432">
            <a:spAutoFit/>
          </a:bodyPr>
          <a:lstStyle>
            <a:lvl1pPr algn="ctr">
              <a:defRPr sz="700"/>
            </a:lvl1pPr>
          </a:lstStyle>
          <a:p>
            <a:pPr lvl="0"/>
            <a:r>
              <a:rPr lang="en-US"/>
              <a:t>Click to edit Master text styles</a:t>
            </a:r>
          </a:p>
        </p:txBody>
      </p:sp>
    </p:spTree>
    <p:extLst>
      <p:ext uri="{BB962C8B-B14F-4D97-AF65-F5344CB8AC3E}">
        <p14:creationId xmlns:p14="http://schemas.microsoft.com/office/powerpoint/2010/main" val="28296777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D82267-30F5-5C43-AFDB-41D8384F805F}"/>
              </a:ext>
            </a:extLst>
          </p:cNvPr>
          <p:cNvSpPr>
            <a:spLocks noGrp="1"/>
          </p:cNvSpPr>
          <p:nvPr>
            <p:ph type="dt" sz="half" idx="10"/>
          </p:nvPr>
        </p:nvSpPr>
        <p:spPr/>
        <p:txBody>
          <a:bodyPr/>
          <a:lstStyle/>
          <a:p>
            <a:fld id="{C3B07F93-A0A5-864E-8F6A-5E72FF730F62}" type="datetimeFigureOut">
              <a:rPr lang="en-US" smtClean="0"/>
              <a:t>11/12/2020</a:t>
            </a:fld>
            <a:endParaRPr lang="en-US"/>
          </a:p>
        </p:txBody>
      </p:sp>
      <p:sp>
        <p:nvSpPr>
          <p:cNvPr id="3" name="Footer Placeholder 2">
            <a:extLst>
              <a:ext uri="{FF2B5EF4-FFF2-40B4-BE49-F238E27FC236}">
                <a16:creationId xmlns:a16="http://schemas.microsoft.com/office/drawing/2014/main" id="{8DC05313-8AE4-B94F-8874-7C292E789A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E15ECE-9159-8D40-983E-A08DDC2BA1A2}"/>
              </a:ext>
            </a:extLst>
          </p:cNvPr>
          <p:cNvSpPr>
            <a:spLocks noGrp="1"/>
          </p:cNvSpPr>
          <p:nvPr>
            <p:ph type="sldNum" sz="quarter" idx="12"/>
          </p:nvPr>
        </p:nvSpPr>
        <p:spPr/>
        <p:txBody>
          <a:bodyPr/>
          <a:lstStyle/>
          <a:p>
            <a:fld id="{32548A69-C16C-E945-9283-54811C059850}" type="slidenum">
              <a:rPr lang="en-US" smtClean="0"/>
              <a:t>‹#›</a:t>
            </a:fld>
            <a:endParaRPr lang="en-US"/>
          </a:p>
        </p:txBody>
      </p:sp>
    </p:spTree>
    <p:extLst>
      <p:ext uri="{BB962C8B-B14F-4D97-AF65-F5344CB8AC3E}">
        <p14:creationId xmlns:p14="http://schemas.microsoft.com/office/powerpoint/2010/main" val="36119591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p:cNvSpPr>
            <a:spLocks noGrp="1"/>
          </p:cNvSpPr>
          <p:nvPr>
            <p:ph type="ftr" sz="quarter" idx="3"/>
          </p:nvPr>
        </p:nvSpPr>
        <p:spPr>
          <a:xfrm>
            <a:off x="609601" y="6356350"/>
            <a:ext cx="9638203" cy="365126"/>
          </a:xfrm>
          <a:prstGeom prst="rect">
            <a:avLst/>
          </a:prstGeom>
        </p:spPr>
        <p:txBody>
          <a:bodyPr vert="horz" lIns="91440" tIns="45720" rIns="91440" bIns="45720" rtlCol="0" anchor="ctr"/>
          <a:lstStyle>
            <a:lvl1pPr algn="l">
              <a:defRPr sz="1200">
                <a:solidFill>
                  <a:srgbClr val="333333"/>
                </a:solidFill>
              </a:defRPr>
            </a:lvl1pPr>
          </a:lstStyle>
          <a:p>
            <a:r>
              <a:rPr lang="en-US" dirty="0"/>
              <a:t>Children's Trust of South Carolina</a:t>
            </a:r>
          </a:p>
        </p:txBody>
      </p:sp>
      <p:sp>
        <p:nvSpPr>
          <p:cNvPr id="9" name="Slide Number Placeholder 5"/>
          <p:cNvSpPr>
            <a:spLocks noGrp="1"/>
          </p:cNvSpPr>
          <p:nvPr>
            <p:ph type="sldNum" sz="quarter" idx="4"/>
          </p:nvPr>
        </p:nvSpPr>
        <p:spPr>
          <a:xfrm>
            <a:off x="10363200" y="6356351"/>
            <a:ext cx="1219200" cy="365125"/>
          </a:xfrm>
          <a:prstGeom prst="rect">
            <a:avLst/>
          </a:prstGeom>
        </p:spPr>
        <p:txBody>
          <a:bodyPr vert="horz" lIns="91440" tIns="45720" rIns="91440" bIns="45720" rtlCol="0" anchor="ctr"/>
          <a:lstStyle>
            <a:lvl1pPr algn="r">
              <a:defRPr sz="1200">
                <a:solidFill>
                  <a:srgbClr val="333333"/>
                </a:solidFill>
              </a:defRPr>
            </a:lvl1pPr>
          </a:lstStyle>
          <a:p>
            <a:fld id="{A9B17258-353E-466A-A375-5772B5FDAA71}" type="slidenum">
              <a:rPr lang="en-US" smtClean="0"/>
              <a:pPr/>
              <a:t>‹#›</a:t>
            </a:fld>
            <a:endParaRPr lang="en-US" dirty="0"/>
          </a:p>
        </p:txBody>
      </p:sp>
    </p:spTree>
    <p:extLst>
      <p:ext uri="{BB962C8B-B14F-4D97-AF65-F5344CB8AC3E}">
        <p14:creationId xmlns:p14="http://schemas.microsoft.com/office/powerpoint/2010/main" val="404776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ull Photo with Text Box">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01CCDD9-AF50-B540-A2A7-CA3A5F90E339}"/>
              </a:ext>
            </a:extLst>
          </p:cNvPr>
          <p:cNvSpPr>
            <a:spLocks noGrp="1"/>
          </p:cNvSpPr>
          <p:nvPr>
            <p:ph type="title"/>
          </p:nvPr>
        </p:nvSpPr>
        <p:spPr>
          <a:xfrm>
            <a:off x="651803" y="122965"/>
            <a:ext cx="10888393" cy="1114992"/>
          </a:xfrm>
        </p:spPr>
        <p:txBody>
          <a:bodyPr>
            <a:noAutofit/>
          </a:bodyPr>
          <a:lstStyle>
            <a:lvl1pPr algn="ctr">
              <a:defRPr sz="4800">
                <a:solidFill>
                  <a:schemeClr val="tx1"/>
                </a:solidFill>
              </a:defRPr>
            </a:lvl1pPr>
          </a:lstStyle>
          <a:p>
            <a:r>
              <a:rPr lang="en-US"/>
              <a:t>Click to edit Master title style</a:t>
            </a:r>
            <a:endParaRPr lang="en-US" dirty="0"/>
          </a:p>
        </p:txBody>
      </p:sp>
      <p:sp>
        <p:nvSpPr>
          <p:cNvPr id="8" name="Picture Placeholder">
            <a:extLst>
              <a:ext uri="{FF2B5EF4-FFF2-40B4-BE49-F238E27FC236}">
                <a16:creationId xmlns:a16="http://schemas.microsoft.com/office/drawing/2014/main" id="{246EE434-5565-024D-B706-B13967BB1A5F}"/>
              </a:ext>
            </a:extLst>
          </p:cNvPr>
          <p:cNvSpPr>
            <a:spLocks noGrp="1"/>
          </p:cNvSpPr>
          <p:nvPr>
            <p:ph type="pic" sz="quarter" idx="10" hasCustomPrompt="1"/>
          </p:nvPr>
        </p:nvSpPr>
        <p:spPr>
          <a:xfrm>
            <a:off x="0" y="1380564"/>
            <a:ext cx="12192000" cy="5477435"/>
          </a:xfrm>
        </p:spPr>
        <p:txBody>
          <a:bodyPr tIns="914400" anchor="ctr" anchorCtr="0"/>
          <a:lstStyle>
            <a:lvl1pPr algn="ctr">
              <a:defRPr/>
            </a:lvl1pPr>
          </a:lstStyle>
          <a:p>
            <a:r>
              <a:rPr lang="en-US" dirty="0"/>
              <a:t>Click icon to insert picture</a:t>
            </a:r>
          </a:p>
        </p:txBody>
      </p:sp>
    </p:spTree>
    <p:extLst>
      <p:ext uri="{BB962C8B-B14F-4D97-AF65-F5344CB8AC3E}">
        <p14:creationId xmlns:p14="http://schemas.microsoft.com/office/powerpoint/2010/main" val="339946184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469" y="398145"/>
            <a:ext cx="11005931" cy="115861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76469" y="1744530"/>
            <a:ext cx="11005931" cy="4228407"/>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82E11202-D616-6A4D-A605-B19FABF5BBF2}"/>
              </a:ext>
              <a:ext uri="{C183D7F6-B498-43B3-948B-1728B52AA6E4}">
                <adec:decorative xmlns:adec="http://schemas.microsoft.com/office/drawing/2017/decorative" val="1"/>
              </a:ext>
            </a:extLst>
          </p:cNvPr>
          <p:cNvSpPr/>
          <p:nvPr userDrawn="1"/>
        </p:nvSpPr>
        <p:spPr>
          <a:xfrm>
            <a:off x="0" y="1"/>
            <a:ext cx="12192000" cy="20781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1"/>
          </a:p>
        </p:txBody>
      </p:sp>
    </p:spTree>
    <p:extLst>
      <p:ext uri="{BB962C8B-B14F-4D97-AF65-F5344CB8AC3E}">
        <p14:creationId xmlns:p14="http://schemas.microsoft.com/office/powerpoint/2010/main" val="2934533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6" r:id="rId75"/>
    <p:sldLayoutId id="2147483737" r:id="rId76"/>
    <p:sldLayoutId id="2147483738" r:id="rId77"/>
    <p:sldLayoutId id="2147483739" r:id="rId78"/>
    <p:sldLayoutId id="2147483740" r:id="rId79"/>
    <p:sldLayoutId id="2147483741" r:id="rId80"/>
    <p:sldLayoutId id="2147483742" r:id="rId81"/>
    <p:sldLayoutId id="2147483743" r:id="rId82"/>
  </p:sldLayoutIdLst>
  <p:hf hdr="0" dt="0"/>
  <p:txStyles>
    <p:titleStyle>
      <a:lvl1pPr algn="ctr" defTabSz="457195" rtl="0" eaLnBrk="1" latinLnBrk="0" hangingPunct="1">
        <a:spcBef>
          <a:spcPct val="0"/>
        </a:spcBef>
        <a:buNone/>
        <a:defRPr sz="4400" b="1" i="0" kern="1200" baseline="0">
          <a:solidFill>
            <a:schemeClr val="tx1"/>
          </a:solidFill>
          <a:latin typeface="+mj-lt"/>
          <a:ea typeface="+mj-ea"/>
          <a:cs typeface="+mj-cs"/>
        </a:defRPr>
      </a:lvl1pPr>
    </p:titleStyle>
    <p:bodyStyle>
      <a:lvl1pPr marL="0" indent="0" algn="l" defTabSz="457195" rtl="0" eaLnBrk="1" latinLnBrk="0" hangingPunct="1">
        <a:lnSpc>
          <a:spcPct val="100000"/>
        </a:lnSpc>
        <a:spcBef>
          <a:spcPts val="0"/>
        </a:spcBef>
        <a:spcAft>
          <a:spcPts val="1200"/>
        </a:spcAft>
        <a:buFont typeface="Arial" panose="020B0604020202020204" pitchFamily="34" charset="0"/>
        <a:buNone/>
        <a:defRPr sz="20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5" rtl="0" eaLnBrk="1" latinLnBrk="0" hangingPunct="1">
        <a:defRPr sz="1801" kern="1200">
          <a:solidFill>
            <a:schemeClr val="tx1"/>
          </a:solidFill>
          <a:latin typeface="+mn-lt"/>
          <a:ea typeface="+mn-ea"/>
          <a:cs typeface="+mn-cs"/>
        </a:defRPr>
      </a:lvl1pPr>
      <a:lvl2pPr marL="457195" algn="l" defTabSz="457195" rtl="0" eaLnBrk="1" latinLnBrk="0" hangingPunct="1">
        <a:defRPr sz="1801" kern="1200">
          <a:solidFill>
            <a:schemeClr val="tx1"/>
          </a:solidFill>
          <a:latin typeface="+mn-lt"/>
          <a:ea typeface="+mn-ea"/>
          <a:cs typeface="+mn-cs"/>
        </a:defRPr>
      </a:lvl2pPr>
      <a:lvl3pPr marL="914388" algn="l" defTabSz="457195" rtl="0" eaLnBrk="1" latinLnBrk="0" hangingPunct="1">
        <a:defRPr sz="1801" kern="1200">
          <a:solidFill>
            <a:schemeClr val="tx1"/>
          </a:solidFill>
          <a:latin typeface="+mn-lt"/>
          <a:ea typeface="+mn-ea"/>
          <a:cs typeface="+mn-cs"/>
        </a:defRPr>
      </a:lvl3pPr>
      <a:lvl4pPr marL="1371583" algn="l" defTabSz="457195" rtl="0" eaLnBrk="1" latinLnBrk="0" hangingPunct="1">
        <a:defRPr sz="1801" kern="1200">
          <a:solidFill>
            <a:schemeClr val="tx1"/>
          </a:solidFill>
          <a:latin typeface="+mn-lt"/>
          <a:ea typeface="+mn-ea"/>
          <a:cs typeface="+mn-cs"/>
        </a:defRPr>
      </a:lvl4pPr>
      <a:lvl5pPr marL="1828777" algn="l" defTabSz="457195" rtl="0" eaLnBrk="1" latinLnBrk="0" hangingPunct="1">
        <a:defRPr sz="1801" kern="1200">
          <a:solidFill>
            <a:schemeClr val="tx1"/>
          </a:solidFill>
          <a:latin typeface="+mn-lt"/>
          <a:ea typeface="+mn-ea"/>
          <a:cs typeface="+mn-cs"/>
        </a:defRPr>
      </a:lvl5pPr>
      <a:lvl6pPr marL="2285972" algn="l" defTabSz="457195" rtl="0" eaLnBrk="1" latinLnBrk="0" hangingPunct="1">
        <a:defRPr sz="1801" kern="1200">
          <a:solidFill>
            <a:schemeClr val="tx1"/>
          </a:solidFill>
          <a:latin typeface="+mn-lt"/>
          <a:ea typeface="+mn-ea"/>
          <a:cs typeface="+mn-cs"/>
        </a:defRPr>
      </a:lvl6pPr>
      <a:lvl7pPr marL="2743166" algn="l" defTabSz="457195" rtl="0" eaLnBrk="1" latinLnBrk="0" hangingPunct="1">
        <a:defRPr sz="1801" kern="1200">
          <a:solidFill>
            <a:schemeClr val="tx1"/>
          </a:solidFill>
          <a:latin typeface="+mn-lt"/>
          <a:ea typeface="+mn-ea"/>
          <a:cs typeface="+mn-cs"/>
        </a:defRPr>
      </a:lvl7pPr>
      <a:lvl8pPr marL="3200360" algn="l" defTabSz="457195" rtl="0" eaLnBrk="1" latinLnBrk="0" hangingPunct="1">
        <a:defRPr sz="1801" kern="1200">
          <a:solidFill>
            <a:schemeClr val="tx1"/>
          </a:solidFill>
          <a:latin typeface="+mn-lt"/>
          <a:ea typeface="+mn-ea"/>
          <a:cs typeface="+mn-cs"/>
        </a:defRPr>
      </a:lvl8pPr>
      <a:lvl9pPr marL="3657555" algn="l" defTabSz="457195" rtl="0" eaLnBrk="1" latinLnBrk="0" hangingPunct="1">
        <a:defRPr sz="180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8.xml"/><Relationship Id="rId1" Type="http://schemas.openxmlformats.org/officeDocument/2006/relationships/slideLayout" Target="../slideLayouts/slideLayout77.xml"/><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16.svg"/><Relationship Id="rId9" Type="http://schemas.openxmlformats.org/officeDocument/2006/relationships/image" Target="../media/image121.png"/></Relationships>
</file>

<file path=ppt/slides/_rels/slide12.xml.rels><?xml version="1.0" encoding="UTF-8" standalone="yes"?>
<Relationships xmlns="http://schemas.openxmlformats.org/package/2006/relationships"><Relationship Id="rId3" Type="http://schemas.openxmlformats.org/officeDocument/2006/relationships/image" Target="../media/image123.svg"/><Relationship Id="rId7" Type="http://schemas.openxmlformats.org/officeDocument/2006/relationships/image" Target="../media/image127.svg"/><Relationship Id="rId2" Type="http://schemas.openxmlformats.org/officeDocument/2006/relationships/image" Target="../media/image122.png"/><Relationship Id="rId1" Type="http://schemas.openxmlformats.org/officeDocument/2006/relationships/slideLayout" Target="../slideLayouts/slideLayout77.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1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9.xml"/><Relationship Id="rId1" Type="http://schemas.openxmlformats.org/officeDocument/2006/relationships/slideLayout" Target="../slideLayouts/slideLayout77.xml"/><Relationship Id="rId4" Type="http://schemas.openxmlformats.org/officeDocument/2006/relationships/image" Target="../media/image129.svg"/></Relationships>
</file>

<file path=ppt/slides/_rels/slide14.xml.rels><?xml version="1.0" encoding="UTF-8" standalone="yes"?>
<Relationships xmlns="http://schemas.openxmlformats.org/package/2006/relationships"><Relationship Id="rId3" Type="http://schemas.openxmlformats.org/officeDocument/2006/relationships/hyperlink" Target="https://strengtheningfamiliesprogram.org/research/research-sub/"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132.png"/><Relationship Id="rId5" Type="http://schemas.openxmlformats.org/officeDocument/2006/relationships/image" Target="../media/image131.svg"/><Relationship Id="rId4" Type="http://schemas.openxmlformats.org/officeDocument/2006/relationships/image" Target="../media/image130.png"/></Relationships>
</file>

<file path=ppt/slides/_rels/slide15.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1.xml"/><Relationship Id="rId1" Type="http://schemas.openxmlformats.org/officeDocument/2006/relationships/slideLayout" Target="../slideLayouts/slideLayout77.xml"/><Relationship Id="rId4" Type="http://schemas.openxmlformats.org/officeDocument/2006/relationships/image" Target="../media/image134.svg"/></Relationships>
</file>

<file path=ppt/slides/_rels/slide16.xml.rels><?xml version="1.0" encoding="UTF-8" standalone="yes"?>
<Relationships xmlns="http://schemas.openxmlformats.org/package/2006/relationships"><Relationship Id="rId8" Type="http://schemas.openxmlformats.org/officeDocument/2006/relationships/image" Target="../media/image140.svg"/><Relationship Id="rId13" Type="http://schemas.openxmlformats.org/officeDocument/2006/relationships/image" Target="../media/image145.png"/><Relationship Id="rId3" Type="http://schemas.openxmlformats.org/officeDocument/2006/relationships/image" Target="../media/image135.png"/><Relationship Id="rId7" Type="http://schemas.openxmlformats.org/officeDocument/2006/relationships/image" Target="../media/image139.png"/><Relationship Id="rId12" Type="http://schemas.openxmlformats.org/officeDocument/2006/relationships/image" Target="../media/image144.sv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138.svg"/><Relationship Id="rId11" Type="http://schemas.openxmlformats.org/officeDocument/2006/relationships/image" Target="../media/image143.png"/><Relationship Id="rId5" Type="http://schemas.openxmlformats.org/officeDocument/2006/relationships/image" Target="../media/image137.png"/><Relationship Id="rId10" Type="http://schemas.openxmlformats.org/officeDocument/2006/relationships/image" Target="../media/image142.svg"/><Relationship Id="rId4" Type="http://schemas.openxmlformats.org/officeDocument/2006/relationships/image" Target="../media/image136.svg"/><Relationship Id="rId9" Type="http://schemas.openxmlformats.org/officeDocument/2006/relationships/image" Target="../media/image141.png"/><Relationship Id="rId14" Type="http://schemas.openxmlformats.org/officeDocument/2006/relationships/image" Target="../media/image146.svg"/></Relationships>
</file>

<file path=ppt/slides/_rels/slide17.xml.rels><?xml version="1.0" encoding="UTF-8" standalone="yes"?>
<Relationships xmlns="http://schemas.openxmlformats.org/package/2006/relationships"><Relationship Id="rId3" Type="http://schemas.openxmlformats.org/officeDocument/2006/relationships/image" Target="../media/image147.jp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5.xml"/><Relationship Id="rId1" Type="http://schemas.openxmlformats.org/officeDocument/2006/relationships/slideLayout" Target="../slideLayouts/slideLayout7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55.sv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3.svg"/><Relationship Id="rId5" Type="http://schemas.openxmlformats.org/officeDocument/2006/relationships/image" Target="../media/image152.png"/><Relationship Id="rId4" Type="http://schemas.openxmlformats.org/officeDocument/2006/relationships/image" Target="../media/image151.svg"/></Relationships>
</file>

<file path=ppt/slides/_rels/slide21.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7.xml"/><Relationship Id="rId1" Type="http://schemas.openxmlformats.org/officeDocument/2006/relationships/slideLayout" Target="../slideLayouts/slideLayout77.xml"/><Relationship Id="rId4" Type="http://schemas.openxmlformats.org/officeDocument/2006/relationships/image" Target="../media/image134.svg"/></Relationships>
</file>

<file path=ppt/slides/_rels/slide22.xml.rels><?xml version="1.0" encoding="UTF-8" standalone="yes"?>
<Relationships xmlns="http://schemas.openxmlformats.org/package/2006/relationships"><Relationship Id="rId3" Type="http://schemas.openxmlformats.org/officeDocument/2006/relationships/image" Target="../media/image156.jp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openxmlformats.org/officeDocument/2006/relationships/image" Target="../media/image157.JPG"/></Relationships>
</file>

<file path=ppt/slides/_rels/slide23.xml.rels><?xml version="1.0" encoding="UTF-8" standalone="yes"?>
<Relationships xmlns="http://schemas.openxmlformats.org/package/2006/relationships"><Relationship Id="rId26" Type="http://schemas.openxmlformats.org/officeDocument/2006/relationships/image" Target="../media/image181.svg"/><Relationship Id="rId21" Type="http://schemas.openxmlformats.org/officeDocument/2006/relationships/image" Target="../media/image176.png"/><Relationship Id="rId42" Type="http://schemas.openxmlformats.org/officeDocument/2006/relationships/image" Target="../media/image197.svg"/><Relationship Id="rId47" Type="http://schemas.openxmlformats.org/officeDocument/2006/relationships/image" Target="../media/image202.png"/><Relationship Id="rId63" Type="http://schemas.openxmlformats.org/officeDocument/2006/relationships/image" Target="../media/image218.png"/><Relationship Id="rId68" Type="http://schemas.openxmlformats.org/officeDocument/2006/relationships/image" Target="../media/image223.svg"/><Relationship Id="rId84" Type="http://schemas.openxmlformats.org/officeDocument/2006/relationships/image" Target="../media/image239.svg"/><Relationship Id="rId89" Type="http://schemas.openxmlformats.org/officeDocument/2006/relationships/image" Target="../media/image244.png"/><Relationship Id="rId16" Type="http://schemas.openxmlformats.org/officeDocument/2006/relationships/image" Target="../media/image171.svg"/><Relationship Id="rId11" Type="http://schemas.openxmlformats.org/officeDocument/2006/relationships/image" Target="../media/image166.png"/><Relationship Id="rId32" Type="http://schemas.openxmlformats.org/officeDocument/2006/relationships/image" Target="../media/image187.svg"/><Relationship Id="rId37" Type="http://schemas.openxmlformats.org/officeDocument/2006/relationships/image" Target="../media/image192.png"/><Relationship Id="rId53" Type="http://schemas.openxmlformats.org/officeDocument/2006/relationships/image" Target="../media/image208.png"/><Relationship Id="rId58" Type="http://schemas.openxmlformats.org/officeDocument/2006/relationships/image" Target="../media/image213.svg"/><Relationship Id="rId74" Type="http://schemas.openxmlformats.org/officeDocument/2006/relationships/image" Target="../media/image229.svg"/><Relationship Id="rId79" Type="http://schemas.openxmlformats.org/officeDocument/2006/relationships/image" Target="../media/image234.png"/><Relationship Id="rId5" Type="http://schemas.openxmlformats.org/officeDocument/2006/relationships/image" Target="../media/image160.png"/><Relationship Id="rId90" Type="http://schemas.openxmlformats.org/officeDocument/2006/relationships/image" Target="../media/image245.svg"/><Relationship Id="rId95" Type="http://schemas.openxmlformats.org/officeDocument/2006/relationships/image" Target="../media/image250.emf"/><Relationship Id="rId22" Type="http://schemas.openxmlformats.org/officeDocument/2006/relationships/image" Target="../media/image177.svg"/><Relationship Id="rId27" Type="http://schemas.openxmlformats.org/officeDocument/2006/relationships/image" Target="../media/image182.png"/><Relationship Id="rId43" Type="http://schemas.openxmlformats.org/officeDocument/2006/relationships/image" Target="../media/image198.png"/><Relationship Id="rId48" Type="http://schemas.openxmlformats.org/officeDocument/2006/relationships/image" Target="../media/image203.svg"/><Relationship Id="rId64" Type="http://schemas.openxmlformats.org/officeDocument/2006/relationships/image" Target="../media/image219.svg"/><Relationship Id="rId69" Type="http://schemas.openxmlformats.org/officeDocument/2006/relationships/image" Target="../media/image224.png"/><Relationship Id="rId8" Type="http://schemas.openxmlformats.org/officeDocument/2006/relationships/image" Target="../media/image163.svg"/><Relationship Id="rId51" Type="http://schemas.openxmlformats.org/officeDocument/2006/relationships/image" Target="../media/image206.png"/><Relationship Id="rId72" Type="http://schemas.openxmlformats.org/officeDocument/2006/relationships/image" Target="../media/image227.svg"/><Relationship Id="rId80" Type="http://schemas.openxmlformats.org/officeDocument/2006/relationships/image" Target="../media/image235.svg"/><Relationship Id="rId85" Type="http://schemas.openxmlformats.org/officeDocument/2006/relationships/image" Target="../media/image240.png"/><Relationship Id="rId93" Type="http://schemas.openxmlformats.org/officeDocument/2006/relationships/image" Target="../media/image248.png"/><Relationship Id="rId3" Type="http://schemas.openxmlformats.org/officeDocument/2006/relationships/image" Target="../media/image158.png"/><Relationship Id="rId12" Type="http://schemas.openxmlformats.org/officeDocument/2006/relationships/image" Target="../media/image167.svg"/><Relationship Id="rId17" Type="http://schemas.openxmlformats.org/officeDocument/2006/relationships/image" Target="../media/image172.png"/><Relationship Id="rId25" Type="http://schemas.openxmlformats.org/officeDocument/2006/relationships/image" Target="../media/image180.png"/><Relationship Id="rId33" Type="http://schemas.openxmlformats.org/officeDocument/2006/relationships/image" Target="../media/image188.png"/><Relationship Id="rId38" Type="http://schemas.openxmlformats.org/officeDocument/2006/relationships/image" Target="../media/image193.svg"/><Relationship Id="rId46" Type="http://schemas.openxmlformats.org/officeDocument/2006/relationships/image" Target="../media/image201.svg"/><Relationship Id="rId59" Type="http://schemas.openxmlformats.org/officeDocument/2006/relationships/image" Target="../media/image214.png"/><Relationship Id="rId67" Type="http://schemas.openxmlformats.org/officeDocument/2006/relationships/image" Target="../media/image222.png"/><Relationship Id="rId20" Type="http://schemas.openxmlformats.org/officeDocument/2006/relationships/image" Target="../media/image175.svg"/><Relationship Id="rId41" Type="http://schemas.openxmlformats.org/officeDocument/2006/relationships/image" Target="../media/image196.png"/><Relationship Id="rId54" Type="http://schemas.openxmlformats.org/officeDocument/2006/relationships/image" Target="../media/image209.svg"/><Relationship Id="rId62" Type="http://schemas.openxmlformats.org/officeDocument/2006/relationships/image" Target="../media/image217.svg"/><Relationship Id="rId70" Type="http://schemas.openxmlformats.org/officeDocument/2006/relationships/image" Target="../media/image225.svg"/><Relationship Id="rId75" Type="http://schemas.openxmlformats.org/officeDocument/2006/relationships/image" Target="../media/image230.png"/><Relationship Id="rId83" Type="http://schemas.openxmlformats.org/officeDocument/2006/relationships/image" Target="../media/image238.png"/><Relationship Id="rId88" Type="http://schemas.openxmlformats.org/officeDocument/2006/relationships/image" Target="../media/image243.svg"/><Relationship Id="rId91" Type="http://schemas.openxmlformats.org/officeDocument/2006/relationships/image" Target="../media/image246.png"/><Relationship Id="rId1" Type="http://schemas.openxmlformats.org/officeDocument/2006/relationships/slideLayout" Target="../slideLayouts/slideLayout81.xml"/><Relationship Id="rId6" Type="http://schemas.openxmlformats.org/officeDocument/2006/relationships/image" Target="../media/image161.svg"/><Relationship Id="rId15" Type="http://schemas.openxmlformats.org/officeDocument/2006/relationships/image" Target="../media/image170.png"/><Relationship Id="rId23" Type="http://schemas.openxmlformats.org/officeDocument/2006/relationships/image" Target="../media/image178.png"/><Relationship Id="rId28" Type="http://schemas.openxmlformats.org/officeDocument/2006/relationships/image" Target="../media/image183.svg"/><Relationship Id="rId36" Type="http://schemas.openxmlformats.org/officeDocument/2006/relationships/image" Target="../media/image191.svg"/><Relationship Id="rId49" Type="http://schemas.openxmlformats.org/officeDocument/2006/relationships/image" Target="../media/image204.png"/><Relationship Id="rId57" Type="http://schemas.openxmlformats.org/officeDocument/2006/relationships/image" Target="../media/image212.png"/><Relationship Id="rId10" Type="http://schemas.openxmlformats.org/officeDocument/2006/relationships/image" Target="../media/image165.svg"/><Relationship Id="rId31" Type="http://schemas.openxmlformats.org/officeDocument/2006/relationships/image" Target="../media/image186.png"/><Relationship Id="rId44" Type="http://schemas.openxmlformats.org/officeDocument/2006/relationships/image" Target="../media/image199.svg"/><Relationship Id="rId52" Type="http://schemas.openxmlformats.org/officeDocument/2006/relationships/image" Target="../media/image207.svg"/><Relationship Id="rId60" Type="http://schemas.openxmlformats.org/officeDocument/2006/relationships/image" Target="../media/image215.svg"/><Relationship Id="rId65" Type="http://schemas.openxmlformats.org/officeDocument/2006/relationships/image" Target="../media/image220.png"/><Relationship Id="rId73" Type="http://schemas.openxmlformats.org/officeDocument/2006/relationships/image" Target="../media/image228.png"/><Relationship Id="rId78" Type="http://schemas.openxmlformats.org/officeDocument/2006/relationships/image" Target="../media/image233.svg"/><Relationship Id="rId81" Type="http://schemas.openxmlformats.org/officeDocument/2006/relationships/image" Target="../media/image236.png"/><Relationship Id="rId86" Type="http://schemas.openxmlformats.org/officeDocument/2006/relationships/image" Target="../media/image241.svg"/><Relationship Id="rId94" Type="http://schemas.openxmlformats.org/officeDocument/2006/relationships/image" Target="../media/image249.svg"/><Relationship Id="rId4" Type="http://schemas.openxmlformats.org/officeDocument/2006/relationships/image" Target="../media/image159.svg"/><Relationship Id="rId9" Type="http://schemas.openxmlformats.org/officeDocument/2006/relationships/image" Target="../media/image164.png"/><Relationship Id="rId13" Type="http://schemas.openxmlformats.org/officeDocument/2006/relationships/image" Target="../media/image168.png"/><Relationship Id="rId18" Type="http://schemas.openxmlformats.org/officeDocument/2006/relationships/image" Target="../media/image173.svg"/><Relationship Id="rId39" Type="http://schemas.openxmlformats.org/officeDocument/2006/relationships/image" Target="../media/image194.png"/><Relationship Id="rId34" Type="http://schemas.openxmlformats.org/officeDocument/2006/relationships/image" Target="../media/image189.svg"/><Relationship Id="rId50" Type="http://schemas.openxmlformats.org/officeDocument/2006/relationships/image" Target="../media/image205.svg"/><Relationship Id="rId55" Type="http://schemas.openxmlformats.org/officeDocument/2006/relationships/image" Target="../media/image210.png"/><Relationship Id="rId76" Type="http://schemas.openxmlformats.org/officeDocument/2006/relationships/image" Target="../media/image231.svg"/><Relationship Id="rId7" Type="http://schemas.openxmlformats.org/officeDocument/2006/relationships/image" Target="../media/image162.png"/><Relationship Id="rId71" Type="http://schemas.openxmlformats.org/officeDocument/2006/relationships/image" Target="../media/image226.png"/><Relationship Id="rId92" Type="http://schemas.openxmlformats.org/officeDocument/2006/relationships/image" Target="../media/image247.svg"/><Relationship Id="rId2" Type="http://schemas.openxmlformats.org/officeDocument/2006/relationships/notesSlide" Target="../notesSlides/notesSlide19.xml"/><Relationship Id="rId29" Type="http://schemas.openxmlformats.org/officeDocument/2006/relationships/image" Target="../media/image184.png"/><Relationship Id="rId24" Type="http://schemas.openxmlformats.org/officeDocument/2006/relationships/image" Target="../media/image179.svg"/><Relationship Id="rId40" Type="http://schemas.openxmlformats.org/officeDocument/2006/relationships/image" Target="../media/image195.svg"/><Relationship Id="rId45" Type="http://schemas.openxmlformats.org/officeDocument/2006/relationships/image" Target="../media/image200.png"/><Relationship Id="rId66" Type="http://schemas.openxmlformats.org/officeDocument/2006/relationships/image" Target="../media/image221.svg"/><Relationship Id="rId87" Type="http://schemas.openxmlformats.org/officeDocument/2006/relationships/image" Target="../media/image242.png"/><Relationship Id="rId61" Type="http://schemas.openxmlformats.org/officeDocument/2006/relationships/image" Target="../media/image216.png"/><Relationship Id="rId82" Type="http://schemas.openxmlformats.org/officeDocument/2006/relationships/image" Target="../media/image237.svg"/><Relationship Id="rId19" Type="http://schemas.openxmlformats.org/officeDocument/2006/relationships/image" Target="../media/image174.png"/><Relationship Id="rId14" Type="http://schemas.openxmlformats.org/officeDocument/2006/relationships/image" Target="../media/image169.svg"/><Relationship Id="rId30" Type="http://schemas.openxmlformats.org/officeDocument/2006/relationships/image" Target="../media/image185.svg"/><Relationship Id="rId35" Type="http://schemas.openxmlformats.org/officeDocument/2006/relationships/image" Target="../media/image190.png"/><Relationship Id="rId56" Type="http://schemas.openxmlformats.org/officeDocument/2006/relationships/image" Target="../media/image211.svg"/><Relationship Id="rId77" Type="http://schemas.openxmlformats.org/officeDocument/2006/relationships/image" Target="../media/image232.png"/></Relationships>
</file>

<file path=ppt/slides/_rels/slide24.xml.rels><?xml version="1.0" encoding="UTF-8" standalone="yes"?>
<Relationships xmlns="http://schemas.openxmlformats.org/package/2006/relationships"><Relationship Id="rId3" Type="http://schemas.openxmlformats.org/officeDocument/2006/relationships/hyperlink" Target="https://childrensstrustofsc.wufoo.com/forms/sklz0kb16ug996/" TargetMode="External"/><Relationship Id="rId2" Type="http://schemas.openxmlformats.org/officeDocument/2006/relationships/notesSlide" Target="../notesSlides/notesSlide20.xml"/><Relationship Id="rId1" Type="http://schemas.openxmlformats.org/officeDocument/2006/relationships/slideLayout" Target="../slideLayouts/slideLayout77.xml"/><Relationship Id="rId5" Type="http://schemas.openxmlformats.org/officeDocument/2006/relationships/image" Target="../media/image134.svg"/><Relationship Id="rId4" Type="http://schemas.openxmlformats.org/officeDocument/2006/relationships/image" Target="../media/image133.png"/></Relationships>
</file>

<file path=ppt/slides/_rels/slide25.xml.rels><?xml version="1.0" encoding="UTF-8" standalone="yes"?>
<Relationships xmlns="http://schemas.openxmlformats.org/package/2006/relationships"><Relationship Id="rId2" Type="http://schemas.openxmlformats.org/officeDocument/2006/relationships/image" Target="../media/image251.jp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image" Target="../media/image252.jpg"/><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26" Type="http://schemas.openxmlformats.org/officeDocument/2006/relationships/image" Target="../media/image42.svg"/><Relationship Id="rId21" Type="http://schemas.openxmlformats.org/officeDocument/2006/relationships/image" Target="../media/image37.png"/><Relationship Id="rId42" Type="http://schemas.openxmlformats.org/officeDocument/2006/relationships/image" Target="../media/image58.svg"/><Relationship Id="rId47" Type="http://schemas.openxmlformats.org/officeDocument/2006/relationships/image" Target="../media/image63.png"/><Relationship Id="rId63" Type="http://schemas.openxmlformats.org/officeDocument/2006/relationships/image" Target="../media/image79.png"/><Relationship Id="rId68" Type="http://schemas.openxmlformats.org/officeDocument/2006/relationships/image" Target="../media/image84.svg"/><Relationship Id="rId84" Type="http://schemas.openxmlformats.org/officeDocument/2006/relationships/image" Target="../media/image100.svg"/><Relationship Id="rId89" Type="http://schemas.openxmlformats.org/officeDocument/2006/relationships/image" Target="../media/image105.png"/><Relationship Id="rId16" Type="http://schemas.openxmlformats.org/officeDocument/2006/relationships/image" Target="../media/image32.svg"/><Relationship Id="rId11" Type="http://schemas.openxmlformats.org/officeDocument/2006/relationships/image" Target="../media/image27.png"/><Relationship Id="rId32" Type="http://schemas.openxmlformats.org/officeDocument/2006/relationships/image" Target="../media/image48.svg"/><Relationship Id="rId37" Type="http://schemas.openxmlformats.org/officeDocument/2006/relationships/image" Target="../media/image53.png"/><Relationship Id="rId53" Type="http://schemas.openxmlformats.org/officeDocument/2006/relationships/image" Target="../media/image69.png"/><Relationship Id="rId58" Type="http://schemas.openxmlformats.org/officeDocument/2006/relationships/image" Target="../media/image74.svg"/><Relationship Id="rId74" Type="http://schemas.openxmlformats.org/officeDocument/2006/relationships/image" Target="../media/image90.svg"/><Relationship Id="rId79" Type="http://schemas.openxmlformats.org/officeDocument/2006/relationships/image" Target="../media/image95.png"/><Relationship Id="rId5" Type="http://schemas.openxmlformats.org/officeDocument/2006/relationships/image" Target="../media/image21.png"/><Relationship Id="rId90" Type="http://schemas.openxmlformats.org/officeDocument/2006/relationships/image" Target="../media/image106.svg"/><Relationship Id="rId22" Type="http://schemas.openxmlformats.org/officeDocument/2006/relationships/image" Target="../media/image38.svg"/><Relationship Id="rId27" Type="http://schemas.openxmlformats.org/officeDocument/2006/relationships/image" Target="../media/image43.png"/><Relationship Id="rId43" Type="http://schemas.openxmlformats.org/officeDocument/2006/relationships/image" Target="../media/image59.png"/><Relationship Id="rId48" Type="http://schemas.openxmlformats.org/officeDocument/2006/relationships/image" Target="../media/image64.svg"/><Relationship Id="rId64" Type="http://schemas.openxmlformats.org/officeDocument/2006/relationships/image" Target="../media/image80.svg"/><Relationship Id="rId69" Type="http://schemas.openxmlformats.org/officeDocument/2006/relationships/image" Target="../media/image85.png"/><Relationship Id="rId8" Type="http://schemas.openxmlformats.org/officeDocument/2006/relationships/image" Target="../media/image24.svg"/><Relationship Id="rId51" Type="http://schemas.openxmlformats.org/officeDocument/2006/relationships/image" Target="../media/image67.png"/><Relationship Id="rId72" Type="http://schemas.openxmlformats.org/officeDocument/2006/relationships/image" Target="../media/image88.svg"/><Relationship Id="rId80" Type="http://schemas.openxmlformats.org/officeDocument/2006/relationships/image" Target="../media/image96.svg"/><Relationship Id="rId85" Type="http://schemas.openxmlformats.org/officeDocument/2006/relationships/image" Target="../media/image101.png"/><Relationship Id="rId93" Type="http://schemas.openxmlformats.org/officeDocument/2006/relationships/image" Target="../media/image109.png"/><Relationship Id="rId3" Type="http://schemas.openxmlformats.org/officeDocument/2006/relationships/image" Target="../media/image19.png"/><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33" Type="http://schemas.openxmlformats.org/officeDocument/2006/relationships/image" Target="../media/image49.png"/><Relationship Id="rId38" Type="http://schemas.openxmlformats.org/officeDocument/2006/relationships/image" Target="../media/image54.svg"/><Relationship Id="rId46" Type="http://schemas.openxmlformats.org/officeDocument/2006/relationships/image" Target="../media/image62.svg"/><Relationship Id="rId59" Type="http://schemas.openxmlformats.org/officeDocument/2006/relationships/image" Target="../media/image75.png"/><Relationship Id="rId67" Type="http://schemas.openxmlformats.org/officeDocument/2006/relationships/image" Target="../media/image83.png"/><Relationship Id="rId20" Type="http://schemas.openxmlformats.org/officeDocument/2006/relationships/image" Target="../media/image36.svg"/><Relationship Id="rId41" Type="http://schemas.openxmlformats.org/officeDocument/2006/relationships/image" Target="../media/image57.png"/><Relationship Id="rId54" Type="http://schemas.openxmlformats.org/officeDocument/2006/relationships/image" Target="../media/image70.svg"/><Relationship Id="rId62" Type="http://schemas.openxmlformats.org/officeDocument/2006/relationships/image" Target="../media/image78.svg"/><Relationship Id="rId70" Type="http://schemas.openxmlformats.org/officeDocument/2006/relationships/image" Target="../media/image86.svg"/><Relationship Id="rId75" Type="http://schemas.openxmlformats.org/officeDocument/2006/relationships/image" Target="../media/image91.png"/><Relationship Id="rId83" Type="http://schemas.openxmlformats.org/officeDocument/2006/relationships/image" Target="../media/image99.png"/><Relationship Id="rId88" Type="http://schemas.openxmlformats.org/officeDocument/2006/relationships/image" Target="../media/image104.svg"/><Relationship Id="rId91" Type="http://schemas.openxmlformats.org/officeDocument/2006/relationships/image" Target="../media/image107.png"/><Relationship Id="rId1" Type="http://schemas.openxmlformats.org/officeDocument/2006/relationships/slideLayout" Target="../slideLayouts/slideLayout4.xml"/><Relationship Id="rId6" Type="http://schemas.openxmlformats.org/officeDocument/2006/relationships/image" Target="../media/image22.sv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svg"/><Relationship Id="rId36" Type="http://schemas.openxmlformats.org/officeDocument/2006/relationships/image" Target="../media/image52.svg"/><Relationship Id="rId49" Type="http://schemas.openxmlformats.org/officeDocument/2006/relationships/image" Target="../media/image65.png"/><Relationship Id="rId57" Type="http://schemas.openxmlformats.org/officeDocument/2006/relationships/image" Target="../media/image73.png"/><Relationship Id="rId10" Type="http://schemas.openxmlformats.org/officeDocument/2006/relationships/image" Target="../media/image26.svg"/><Relationship Id="rId31" Type="http://schemas.openxmlformats.org/officeDocument/2006/relationships/image" Target="../media/image47.png"/><Relationship Id="rId44" Type="http://schemas.openxmlformats.org/officeDocument/2006/relationships/image" Target="../media/image60.svg"/><Relationship Id="rId52" Type="http://schemas.openxmlformats.org/officeDocument/2006/relationships/image" Target="../media/image68.svg"/><Relationship Id="rId60" Type="http://schemas.openxmlformats.org/officeDocument/2006/relationships/image" Target="../media/image76.svg"/><Relationship Id="rId65" Type="http://schemas.openxmlformats.org/officeDocument/2006/relationships/image" Target="../media/image81.png"/><Relationship Id="rId73" Type="http://schemas.openxmlformats.org/officeDocument/2006/relationships/image" Target="../media/image89.png"/><Relationship Id="rId78" Type="http://schemas.openxmlformats.org/officeDocument/2006/relationships/image" Target="../media/image94.svg"/><Relationship Id="rId81" Type="http://schemas.openxmlformats.org/officeDocument/2006/relationships/image" Target="../media/image97.png"/><Relationship Id="rId86" Type="http://schemas.openxmlformats.org/officeDocument/2006/relationships/image" Target="../media/image102.svg"/><Relationship Id="rId94" Type="http://schemas.openxmlformats.org/officeDocument/2006/relationships/image" Target="../media/image110.svg"/><Relationship Id="rId4" Type="http://schemas.openxmlformats.org/officeDocument/2006/relationships/image" Target="../media/image20.svg"/><Relationship Id="rId9" Type="http://schemas.openxmlformats.org/officeDocument/2006/relationships/image" Target="../media/image25.png"/><Relationship Id="rId13" Type="http://schemas.openxmlformats.org/officeDocument/2006/relationships/image" Target="../media/image29.png"/><Relationship Id="rId18" Type="http://schemas.openxmlformats.org/officeDocument/2006/relationships/image" Target="../media/image34.svg"/><Relationship Id="rId39" Type="http://schemas.openxmlformats.org/officeDocument/2006/relationships/image" Target="../media/image55.png"/><Relationship Id="rId34" Type="http://schemas.openxmlformats.org/officeDocument/2006/relationships/image" Target="../media/image50.svg"/><Relationship Id="rId50" Type="http://schemas.openxmlformats.org/officeDocument/2006/relationships/image" Target="../media/image66.svg"/><Relationship Id="rId55" Type="http://schemas.openxmlformats.org/officeDocument/2006/relationships/image" Target="../media/image71.png"/><Relationship Id="rId76" Type="http://schemas.openxmlformats.org/officeDocument/2006/relationships/image" Target="../media/image92.svg"/><Relationship Id="rId7" Type="http://schemas.openxmlformats.org/officeDocument/2006/relationships/image" Target="../media/image23.png"/><Relationship Id="rId71" Type="http://schemas.openxmlformats.org/officeDocument/2006/relationships/image" Target="../media/image87.png"/><Relationship Id="rId92" Type="http://schemas.openxmlformats.org/officeDocument/2006/relationships/image" Target="../media/image108.svg"/><Relationship Id="rId2" Type="http://schemas.openxmlformats.org/officeDocument/2006/relationships/notesSlide" Target="../notesSlides/notesSlide3.xml"/><Relationship Id="rId29" Type="http://schemas.openxmlformats.org/officeDocument/2006/relationships/image" Target="../media/image45.png"/><Relationship Id="rId24" Type="http://schemas.openxmlformats.org/officeDocument/2006/relationships/image" Target="../media/image40.svg"/><Relationship Id="rId40" Type="http://schemas.openxmlformats.org/officeDocument/2006/relationships/image" Target="../media/image56.svg"/><Relationship Id="rId45" Type="http://schemas.openxmlformats.org/officeDocument/2006/relationships/image" Target="../media/image61.png"/><Relationship Id="rId66" Type="http://schemas.openxmlformats.org/officeDocument/2006/relationships/image" Target="../media/image82.svg"/><Relationship Id="rId87" Type="http://schemas.openxmlformats.org/officeDocument/2006/relationships/image" Target="../media/image103.png"/><Relationship Id="rId61" Type="http://schemas.openxmlformats.org/officeDocument/2006/relationships/image" Target="../media/image77.png"/><Relationship Id="rId82" Type="http://schemas.openxmlformats.org/officeDocument/2006/relationships/image" Target="../media/image98.svg"/><Relationship Id="rId19" Type="http://schemas.openxmlformats.org/officeDocument/2006/relationships/image" Target="../media/image35.png"/><Relationship Id="rId14" Type="http://schemas.openxmlformats.org/officeDocument/2006/relationships/image" Target="../media/image30.svg"/><Relationship Id="rId30" Type="http://schemas.openxmlformats.org/officeDocument/2006/relationships/image" Target="../media/image46.svg"/><Relationship Id="rId35" Type="http://schemas.openxmlformats.org/officeDocument/2006/relationships/image" Target="../media/image51.png"/><Relationship Id="rId56" Type="http://schemas.openxmlformats.org/officeDocument/2006/relationships/image" Target="../media/image72.svg"/><Relationship Id="rId77"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5.xml"/><Relationship Id="rId1" Type="http://schemas.openxmlformats.org/officeDocument/2006/relationships/slideLayout" Target="../slideLayouts/slideLayout77.xml"/><Relationship Id="rId4" Type="http://schemas.openxmlformats.org/officeDocument/2006/relationships/image" Target="../media/image113.svg"/></Relationships>
</file>

<file path=ppt/slides/_rels/slide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3A36A9E7-92A8-F143-BAB6-D967009F8B02}"/>
              </a:ext>
            </a:extLst>
          </p:cNvPr>
          <p:cNvSpPr>
            <a:spLocks noGrp="1"/>
          </p:cNvSpPr>
          <p:nvPr>
            <p:ph type="title"/>
          </p:nvPr>
        </p:nvSpPr>
        <p:spPr>
          <a:xfrm>
            <a:off x="770095" y="546487"/>
            <a:ext cx="10995807" cy="1811725"/>
          </a:xfrm>
        </p:spPr>
        <p:txBody>
          <a:bodyPr/>
          <a:lstStyle/>
          <a:p>
            <a:r>
              <a:rPr lang="en-US" dirty="0"/>
              <a:t>SFP 101:  Making the Connection</a:t>
            </a:r>
          </a:p>
        </p:txBody>
      </p:sp>
      <p:sp>
        <p:nvSpPr>
          <p:cNvPr id="5" name="Subheader">
            <a:extLst>
              <a:ext uri="{FF2B5EF4-FFF2-40B4-BE49-F238E27FC236}">
                <a16:creationId xmlns:a16="http://schemas.microsoft.com/office/drawing/2014/main" id="{8834D60A-6708-9748-88AE-D9977156FEAA}"/>
              </a:ext>
            </a:extLst>
          </p:cNvPr>
          <p:cNvSpPr>
            <a:spLocks noGrp="1"/>
          </p:cNvSpPr>
          <p:nvPr>
            <p:ph type="body" sz="quarter" idx="11"/>
          </p:nvPr>
        </p:nvSpPr>
        <p:spPr/>
        <p:txBody>
          <a:bodyPr/>
          <a:lstStyle/>
          <a:p>
            <a:r>
              <a:rPr lang="en-US" dirty="0"/>
              <a:t>An Overview of the Strengthening Families Program</a:t>
            </a:r>
          </a:p>
        </p:txBody>
      </p:sp>
      <p:sp>
        <p:nvSpPr>
          <p:cNvPr id="69" name="Author 1">
            <a:extLst>
              <a:ext uri="{FF2B5EF4-FFF2-40B4-BE49-F238E27FC236}">
                <a16:creationId xmlns:a16="http://schemas.microsoft.com/office/drawing/2014/main" id="{B23BCC82-6310-A24F-9386-F8BCEF3B174C}"/>
              </a:ext>
            </a:extLst>
          </p:cNvPr>
          <p:cNvSpPr>
            <a:spLocks noGrp="1"/>
          </p:cNvSpPr>
          <p:nvPr>
            <p:ph type="body" sz="quarter" idx="10"/>
          </p:nvPr>
        </p:nvSpPr>
        <p:spPr>
          <a:xfrm>
            <a:off x="769941" y="3917944"/>
            <a:ext cx="8493980" cy="850000"/>
          </a:xfrm>
        </p:spPr>
        <p:txBody>
          <a:bodyPr/>
          <a:lstStyle/>
          <a:p>
            <a:r>
              <a:rPr lang="en-US" b="1" dirty="0"/>
              <a:t>Sherri Caldwell &amp; Coretta Jamison</a:t>
            </a:r>
          </a:p>
          <a:p>
            <a:endParaRPr lang="en-US" sz="1600" dirty="0"/>
          </a:p>
        </p:txBody>
      </p:sp>
    </p:spTree>
    <p:extLst>
      <p:ext uri="{BB962C8B-B14F-4D97-AF65-F5344CB8AC3E}">
        <p14:creationId xmlns:p14="http://schemas.microsoft.com/office/powerpoint/2010/main" val="2596810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9851D-D48C-3841-8302-264252B89211}"/>
              </a:ext>
            </a:extLst>
          </p:cNvPr>
          <p:cNvSpPr>
            <a:spLocks noGrp="1"/>
          </p:cNvSpPr>
          <p:nvPr>
            <p:ph type="title"/>
          </p:nvPr>
        </p:nvSpPr>
        <p:spPr/>
        <p:txBody>
          <a:bodyPr>
            <a:normAutofit fontScale="90000"/>
          </a:bodyPr>
          <a:lstStyle/>
          <a:p>
            <a:r>
              <a:rPr lang="en-US" b="1" dirty="0">
                <a:solidFill>
                  <a:srgbClr val="00ADDC"/>
                </a:solidFill>
              </a:rPr>
              <a:t>Removing Barriers and Encouraging Participation</a:t>
            </a:r>
          </a:p>
        </p:txBody>
      </p:sp>
      <p:sp>
        <p:nvSpPr>
          <p:cNvPr id="3" name="Content Placeholder 2">
            <a:extLst>
              <a:ext uri="{FF2B5EF4-FFF2-40B4-BE49-F238E27FC236}">
                <a16:creationId xmlns:a16="http://schemas.microsoft.com/office/drawing/2014/main" id="{50741F4E-6143-C643-AC3F-7F547F3DBD79}"/>
              </a:ext>
            </a:extLst>
          </p:cNvPr>
          <p:cNvSpPr>
            <a:spLocks noGrp="1"/>
          </p:cNvSpPr>
          <p:nvPr>
            <p:ph idx="1"/>
          </p:nvPr>
        </p:nvSpPr>
        <p:spPr>
          <a:xfrm>
            <a:off x="335901" y="1754156"/>
            <a:ext cx="11653935" cy="4646646"/>
          </a:xfrm>
        </p:spPr>
        <p:txBody>
          <a:bodyPr/>
          <a:lstStyle/>
          <a:p>
            <a:pPr marL="342900" indent="-342900">
              <a:lnSpc>
                <a:spcPct val="90000"/>
              </a:lnSpc>
              <a:buFont typeface="Wingdings" panose="05000000000000000000" pitchFamily="2" charset="2"/>
              <a:buChar char="ü"/>
              <a:defRPr/>
            </a:pPr>
            <a:r>
              <a:rPr lang="en-US" dirty="0"/>
              <a:t>No cost to families</a:t>
            </a:r>
          </a:p>
          <a:p>
            <a:pPr marL="342900" indent="-342900">
              <a:lnSpc>
                <a:spcPct val="90000"/>
              </a:lnSpc>
              <a:buFont typeface="Wingdings" panose="05000000000000000000" pitchFamily="2" charset="2"/>
              <a:buChar char="ü"/>
              <a:defRPr/>
            </a:pPr>
            <a:r>
              <a:rPr lang="en-US" dirty="0"/>
              <a:t>Weekly attendance rewards</a:t>
            </a:r>
          </a:p>
          <a:p>
            <a:pPr marL="342900" indent="-342900">
              <a:lnSpc>
                <a:spcPct val="90000"/>
              </a:lnSpc>
              <a:buFont typeface="Wingdings" panose="05000000000000000000" pitchFamily="2" charset="2"/>
              <a:buChar char="ü"/>
              <a:defRPr/>
            </a:pPr>
            <a:r>
              <a:rPr lang="en-US" dirty="0"/>
              <a:t>Transportation provided</a:t>
            </a:r>
          </a:p>
          <a:p>
            <a:pPr marL="342900" indent="-342900">
              <a:lnSpc>
                <a:spcPct val="90000"/>
              </a:lnSpc>
              <a:buFont typeface="Wingdings" panose="05000000000000000000" pitchFamily="2" charset="2"/>
              <a:buChar char="ü"/>
              <a:defRPr/>
            </a:pPr>
            <a:r>
              <a:rPr lang="en-US" dirty="0"/>
              <a:t>Childcare offered at no charge</a:t>
            </a:r>
          </a:p>
          <a:p>
            <a:pPr marL="342900" indent="-342900">
              <a:lnSpc>
                <a:spcPct val="90000"/>
              </a:lnSpc>
              <a:buFont typeface="Wingdings" panose="05000000000000000000" pitchFamily="2" charset="2"/>
              <a:buChar char="ü"/>
              <a:defRPr/>
            </a:pPr>
            <a:r>
              <a:rPr lang="en-US" dirty="0"/>
              <a:t>Teen activities</a:t>
            </a:r>
          </a:p>
          <a:p>
            <a:pPr marL="342900" indent="-342900">
              <a:lnSpc>
                <a:spcPct val="90000"/>
              </a:lnSpc>
              <a:buFont typeface="Wingdings" panose="05000000000000000000" pitchFamily="2" charset="2"/>
              <a:buChar char="ü"/>
              <a:defRPr/>
            </a:pPr>
            <a:r>
              <a:rPr lang="en-US" dirty="0"/>
              <a:t>Sessions provided in Spanish</a:t>
            </a:r>
          </a:p>
          <a:p>
            <a:pPr marL="342900" indent="-342900">
              <a:lnSpc>
                <a:spcPct val="90000"/>
              </a:lnSpc>
              <a:buFont typeface="Wingdings" panose="05000000000000000000" pitchFamily="2" charset="2"/>
              <a:buChar char="ü"/>
              <a:defRPr/>
            </a:pPr>
            <a:r>
              <a:rPr lang="en-US" dirty="0"/>
              <a:t>Participation incentives for attendance, home practice and progress</a:t>
            </a:r>
          </a:p>
          <a:p>
            <a:endParaRPr lang="en-US" dirty="0"/>
          </a:p>
        </p:txBody>
      </p:sp>
      <p:sp>
        <p:nvSpPr>
          <p:cNvPr id="5" name="Slide Number Placeholder 4">
            <a:extLst>
              <a:ext uri="{FF2B5EF4-FFF2-40B4-BE49-F238E27FC236}">
                <a16:creationId xmlns:a16="http://schemas.microsoft.com/office/drawing/2014/main" id="{850FC7E0-F205-0F48-8538-82668937A1AF}"/>
              </a:ext>
            </a:extLst>
          </p:cNvPr>
          <p:cNvSpPr>
            <a:spLocks noGrp="1"/>
          </p:cNvSpPr>
          <p:nvPr>
            <p:ph type="sldNum" sz="quarter" idx="4"/>
          </p:nvPr>
        </p:nvSpPr>
        <p:spPr/>
        <p:txBody>
          <a:bodyPr/>
          <a:lstStyle/>
          <a:p>
            <a:fld id="{A9B17258-353E-466A-A375-5772B5FDAA71}" type="slidenum">
              <a:rPr lang="en-US" smtClean="0"/>
              <a:pPr/>
              <a:t>10</a:t>
            </a:fld>
            <a:endParaRPr lang="en-US" dirty="0"/>
          </a:p>
        </p:txBody>
      </p:sp>
    </p:spTree>
    <p:extLst>
      <p:ext uri="{BB962C8B-B14F-4D97-AF65-F5344CB8AC3E}">
        <p14:creationId xmlns:p14="http://schemas.microsoft.com/office/powerpoint/2010/main" val="220531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C0438-E7F4-9946-96EE-63D08C98373E}"/>
              </a:ext>
            </a:extLst>
          </p:cNvPr>
          <p:cNvSpPr>
            <a:spLocks noGrp="1"/>
          </p:cNvSpPr>
          <p:nvPr>
            <p:ph type="sldNum" sz="quarter" idx="12"/>
          </p:nvPr>
        </p:nvSpPr>
        <p:spPr>
          <a:xfrm>
            <a:off x="7772400" y="6356350"/>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B17258-353E-466A-A375-5772B5FDAA71}" type="slidenum">
              <a:rPr lang="en-US" smtClean="0"/>
              <a:pPr/>
              <a:t>11</a:t>
            </a:fld>
            <a:endParaRPr lang="en-US" dirty="0"/>
          </a:p>
        </p:txBody>
      </p:sp>
      <p:grpSp>
        <p:nvGrpSpPr>
          <p:cNvPr id="40" name="Group 39">
            <a:extLst>
              <a:ext uri="{FF2B5EF4-FFF2-40B4-BE49-F238E27FC236}">
                <a16:creationId xmlns:a16="http://schemas.microsoft.com/office/drawing/2014/main" id="{8BF35257-7B92-7B40-A5C6-ECD9F342F642}"/>
              </a:ext>
            </a:extLst>
          </p:cNvPr>
          <p:cNvGrpSpPr/>
          <p:nvPr/>
        </p:nvGrpSpPr>
        <p:grpSpPr>
          <a:xfrm>
            <a:off x="1828801" y="2104194"/>
            <a:ext cx="8536367" cy="4372806"/>
            <a:chOff x="226633" y="1350527"/>
            <a:chExt cx="8536367" cy="4372806"/>
          </a:xfrm>
        </p:grpSpPr>
        <p:pic>
          <p:nvPicPr>
            <p:cNvPr id="8" name="Graphic 7" descr="Group">
              <a:extLst>
                <a:ext uri="{FF2B5EF4-FFF2-40B4-BE49-F238E27FC236}">
                  <a16:creationId xmlns:a16="http://schemas.microsoft.com/office/drawing/2014/main" id="{1AAAEA99-138E-9649-B55E-99A910D571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3800" y="1350527"/>
              <a:ext cx="1781175" cy="1781175"/>
            </a:xfrm>
            <a:prstGeom prst="rect">
              <a:avLst/>
            </a:prstGeom>
          </p:spPr>
        </p:pic>
        <p:pic>
          <p:nvPicPr>
            <p:cNvPr id="10" name="Graphic 9" descr="Children">
              <a:extLst>
                <a:ext uri="{FF2B5EF4-FFF2-40B4-BE49-F238E27FC236}">
                  <a16:creationId xmlns:a16="http://schemas.microsoft.com/office/drawing/2014/main" id="{9AB76008-95B3-CD4F-8B28-6DD183559C8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33801" y="4257346"/>
              <a:ext cx="1548388" cy="1465987"/>
            </a:xfrm>
            <a:prstGeom prst="rect">
              <a:avLst/>
            </a:prstGeom>
          </p:spPr>
        </p:pic>
        <p:cxnSp>
          <p:nvCxnSpPr>
            <p:cNvPr id="21" name="Straight Arrow Connector 20">
              <a:extLst>
                <a:ext uri="{FF2B5EF4-FFF2-40B4-BE49-F238E27FC236}">
                  <a16:creationId xmlns:a16="http://schemas.microsoft.com/office/drawing/2014/main" id="{86A801E0-8E03-0143-891A-8C42326C6073}"/>
                </a:ext>
              </a:extLst>
            </p:cNvPr>
            <p:cNvCxnSpPr>
              <a:cxnSpLocks/>
            </p:cNvCxnSpPr>
            <p:nvPr/>
          </p:nvCxnSpPr>
          <p:spPr>
            <a:xfrm flipV="1">
              <a:off x="2476500" y="2486233"/>
              <a:ext cx="1257300" cy="71416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24" name="Graphic 23" descr="Family with two children">
              <a:extLst>
                <a:ext uri="{FF2B5EF4-FFF2-40B4-BE49-F238E27FC236}">
                  <a16:creationId xmlns:a16="http://schemas.microsoft.com/office/drawing/2014/main" id="{0A501A72-4AC8-1741-A066-74EA573A3B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2959" y="2199083"/>
              <a:ext cx="1820041" cy="1824011"/>
            </a:xfrm>
            <a:prstGeom prst="rect">
              <a:avLst/>
            </a:prstGeom>
          </p:spPr>
        </p:pic>
        <p:sp>
          <p:nvSpPr>
            <p:cNvPr id="25" name="TextBox 24">
              <a:extLst>
                <a:ext uri="{FF2B5EF4-FFF2-40B4-BE49-F238E27FC236}">
                  <a16:creationId xmlns:a16="http://schemas.microsoft.com/office/drawing/2014/main" id="{B2ABAB4A-6505-C542-9D35-A69192B15D64}"/>
                </a:ext>
              </a:extLst>
            </p:cNvPr>
            <p:cNvSpPr txBox="1"/>
            <p:nvPr/>
          </p:nvSpPr>
          <p:spPr>
            <a:xfrm>
              <a:off x="3849834" y="2903933"/>
              <a:ext cx="1796790" cy="1477328"/>
            </a:xfrm>
            <a:prstGeom prst="rect">
              <a:avLst/>
            </a:prstGeom>
            <a:noFill/>
          </p:spPr>
          <p:txBody>
            <a:bodyPr wrap="square" rtlCol="0">
              <a:spAutoFit/>
            </a:bodyPr>
            <a:lstStyle/>
            <a:p>
              <a:r>
                <a:rPr lang="en-US" dirty="0"/>
                <a:t>Children and caregivers meet in their groups for parallel lesson.</a:t>
              </a:r>
            </a:p>
          </p:txBody>
        </p:sp>
        <p:sp>
          <p:nvSpPr>
            <p:cNvPr id="30" name="TextBox 29">
              <a:extLst>
                <a:ext uri="{FF2B5EF4-FFF2-40B4-BE49-F238E27FC236}">
                  <a16:creationId xmlns:a16="http://schemas.microsoft.com/office/drawing/2014/main" id="{385F1970-DA0C-9544-A8A1-A5A6716CB8C7}"/>
                </a:ext>
              </a:extLst>
            </p:cNvPr>
            <p:cNvSpPr txBox="1"/>
            <p:nvPr/>
          </p:nvSpPr>
          <p:spPr>
            <a:xfrm>
              <a:off x="6910004" y="3841848"/>
              <a:ext cx="1796790" cy="1477328"/>
            </a:xfrm>
            <a:prstGeom prst="rect">
              <a:avLst/>
            </a:prstGeom>
            <a:noFill/>
          </p:spPr>
          <p:txBody>
            <a:bodyPr wrap="square" rtlCol="0">
              <a:spAutoFit/>
            </a:bodyPr>
            <a:lstStyle/>
            <a:p>
              <a:r>
                <a:rPr lang="en-US" dirty="0"/>
                <a:t>Children and parents come back together to practice lesson. </a:t>
              </a:r>
            </a:p>
          </p:txBody>
        </p:sp>
        <p:pic>
          <p:nvPicPr>
            <p:cNvPr id="32" name="Picture 31">
              <a:extLst>
                <a:ext uri="{FF2B5EF4-FFF2-40B4-BE49-F238E27FC236}">
                  <a16:creationId xmlns:a16="http://schemas.microsoft.com/office/drawing/2014/main" id="{421099ED-7F4D-2748-9BD6-8C251902A3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977" y="2065733"/>
              <a:ext cx="2016755" cy="2016755"/>
            </a:xfrm>
            <a:prstGeom prst="rect">
              <a:avLst/>
            </a:prstGeom>
          </p:spPr>
        </p:pic>
        <p:sp>
          <p:nvSpPr>
            <p:cNvPr id="33" name="TextBox 32">
              <a:extLst>
                <a:ext uri="{FF2B5EF4-FFF2-40B4-BE49-F238E27FC236}">
                  <a16:creationId xmlns:a16="http://schemas.microsoft.com/office/drawing/2014/main" id="{2E828962-8219-0E4A-8CC3-BA082F980886}"/>
                </a:ext>
              </a:extLst>
            </p:cNvPr>
            <p:cNvSpPr txBox="1"/>
            <p:nvPr/>
          </p:nvSpPr>
          <p:spPr>
            <a:xfrm>
              <a:off x="226633" y="3589733"/>
              <a:ext cx="2482092" cy="1754326"/>
            </a:xfrm>
            <a:prstGeom prst="rect">
              <a:avLst/>
            </a:prstGeom>
            <a:noFill/>
          </p:spPr>
          <p:txBody>
            <a:bodyPr wrap="square" rtlCol="0">
              <a:spAutoFit/>
            </a:bodyPr>
            <a:lstStyle/>
            <a:p>
              <a:r>
                <a:rPr lang="en-US" dirty="0"/>
                <a:t>Family eats dinner together. Trained facilitators check in to ask how they incorporated learning from previous week.</a:t>
              </a:r>
            </a:p>
          </p:txBody>
        </p:sp>
        <p:cxnSp>
          <p:nvCxnSpPr>
            <p:cNvPr id="36" name="Straight Arrow Connector 35">
              <a:extLst>
                <a:ext uri="{FF2B5EF4-FFF2-40B4-BE49-F238E27FC236}">
                  <a16:creationId xmlns:a16="http://schemas.microsoft.com/office/drawing/2014/main" id="{A8ACE9DA-5561-D34F-8738-090912A5BA17}"/>
                </a:ext>
              </a:extLst>
            </p:cNvPr>
            <p:cNvCxnSpPr>
              <a:cxnSpLocks/>
            </p:cNvCxnSpPr>
            <p:nvPr/>
          </p:nvCxnSpPr>
          <p:spPr>
            <a:xfrm>
              <a:off x="2476500" y="3707617"/>
              <a:ext cx="1257300" cy="70130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E11FD241-F3E8-B74B-A155-341A5A53E600}"/>
                </a:ext>
              </a:extLst>
            </p:cNvPr>
            <p:cNvCxnSpPr>
              <a:cxnSpLocks/>
            </p:cNvCxnSpPr>
            <p:nvPr/>
          </p:nvCxnSpPr>
          <p:spPr>
            <a:xfrm>
              <a:off x="5530433" y="2430396"/>
              <a:ext cx="1257300" cy="701306"/>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565340B2-5D30-304C-99FE-5AE498CC53BA}"/>
                </a:ext>
              </a:extLst>
            </p:cNvPr>
            <p:cNvCxnSpPr>
              <a:cxnSpLocks/>
            </p:cNvCxnSpPr>
            <p:nvPr/>
          </p:nvCxnSpPr>
          <p:spPr>
            <a:xfrm flipV="1">
              <a:off x="5460951" y="3731324"/>
              <a:ext cx="1257300" cy="71416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sp>
        <p:nvSpPr>
          <p:cNvPr id="41" name="Title 9">
            <a:extLst>
              <a:ext uri="{FF2B5EF4-FFF2-40B4-BE49-F238E27FC236}">
                <a16:creationId xmlns:a16="http://schemas.microsoft.com/office/drawing/2014/main" id="{44C04619-CA22-0748-9795-16478AB4D760}"/>
              </a:ext>
            </a:extLst>
          </p:cNvPr>
          <p:cNvSpPr>
            <a:spLocks noGrp="1"/>
          </p:cNvSpPr>
          <p:nvPr>
            <p:ph type="title"/>
          </p:nvPr>
        </p:nvSpPr>
        <p:spPr>
          <a:xfrm>
            <a:off x="1981900" y="990600"/>
            <a:ext cx="8229600" cy="844328"/>
          </a:xfrm>
        </p:spPr>
        <p:txBody>
          <a:bodyPr>
            <a:normAutofit/>
          </a:bodyPr>
          <a:lstStyle/>
          <a:p>
            <a:r>
              <a:rPr lang="en-US" b="1" dirty="0">
                <a:solidFill>
                  <a:srgbClr val="00ADDC"/>
                </a:solidFill>
                <a:latin typeface="+mn-lt"/>
              </a:rPr>
              <a:t>Typical Weekly Session</a:t>
            </a:r>
            <a:endParaRPr lang="en-US" dirty="0">
              <a:solidFill>
                <a:srgbClr val="00ADDC"/>
              </a:solidFill>
            </a:endParaRPr>
          </a:p>
        </p:txBody>
      </p:sp>
    </p:spTree>
    <p:extLst>
      <p:ext uri="{BB962C8B-B14F-4D97-AF65-F5344CB8AC3E}">
        <p14:creationId xmlns:p14="http://schemas.microsoft.com/office/powerpoint/2010/main" val="3670481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Duration</a:t>
            </a:r>
          </a:p>
        </p:txBody>
      </p:sp>
      <p:grpSp>
        <p:nvGrpSpPr>
          <p:cNvPr id="7" name="Group 6"/>
          <p:cNvGrpSpPr/>
          <p:nvPr/>
        </p:nvGrpSpPr>
        <p:grpSpPr>
          <a:xfrm>
            <a:off x="651854" y="2668840"/>
            <a:ext cx="10892622" cy="3006776"/>
            <a:chOff x="651854" y="2668840"/>
            <a:chExt cx="10892622" cy="3006776"/>
          </a:xfrm>
        </p:grpSpPr>
        <p:sp>
          <p:nvSpPr>
            <p:cNvPr id="18" name="Block Arc 17"/>
            <p:cNvSpPr/>
            <p:nvPr/>
          </p:nvSpPr>
          <p:spPr>
            <a:xfrm rot="10800000" flipV="1">
              <a:off x="8537700" y="2668840"/>
              <a:ext cx="3006776" cy="3006775"/>
            </a:xfrm>
            <a:prstGeom prst="blockArc">
              <a:avLst>
                <a:gd name="adj1" fmla="val 10780243"/>
                <a:gd name="adj2" fmla="val 0"/>
                <a:gd name="adj3" fmla="val 1255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sp>
          <p:nvSpPr>
            <p:cNvPr id="19" name="Block Arc 18"/>
            <p:cNvSpPr/>
            <p:nvPr/>
          </p:nvSpPr>
          <p:spPr>
            <a:xfrm flipV="1">
              <a:off x="5908728" y="2668841"/>
              <a:ext cx="3006776" cy="3006775"/>
            </a:xfrm>
            <a:prstGeom prst="blockArc">
              <a:avLst>
                <a:gd name="adj1" fmla="val 10780243"/>
                <a:gd name="adj2" fmla="val 0"/>
                <a:gd name="adj3" fmla="val 1255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sp>
          <p:nvSpPr>
            <p:cNvPr id="16" name="Block Arc 15"/>
            <p:cNvSpPr/>
            <p:nvPr/>
          </p:nvSpPr>
          <p:spPr>
            <a:xfrm rot="10800000" flipV="1">
              <a:off x="3280826" y="2668840"/>
              <a:ext cx="3006776" cy="3006775"/>
            </a:xfrm>
            <a:prstGeom prst="blockArc">
              <a:avLst>
                <a:gd name="adj1" fmla="val 10780243"/>
                <a:gd name="adj2" fmla="val 0"/>
                <a:gd name="adj3" fmla="val 1255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sp>
          <p:nvSpPr>
            <p:cNvPr id="17" name="Block Arc 16"/>
            <p:cNvSpPr/>
            <p:nvPr/>
          </p:nvSpPr>
          <p:spPr>
            <a:xfrm flipV="1">
              <a:off x="651854" y="2668841"/>
              <a:ext cx="3006776" cy="3006775"/>
            </a:xfrm>
            <a:prstGeom prst="blockArc">
              <a:avLst>
                <a:gd name="adj1" fmla="val 10780243"/>
                <a:gd name="adj2" fmla="val 0"/>
                <a:gd name="adj3" fmla="val 12558"/>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grpSp>
      <p:grpSp>
        <p:nvGrpSpPr>
          <p:cNvPr id="6" name="Group 5"/>
          <p:cNvGrpSpPr/>
          <p:nvPr/>
        </p:nvGrpSpPr>
        <p:grpSpPr>
          <a:xfrm>
            <a:off x="647524" y="2668840"/>
            <a:ext cx="10896952" cy="3006777"/>
            <a:chOff x="647524" y="2668840"/>
            <a:chExt cx="10896952" cy="3006777"/>
          </a:xfrm>
        </p:grpSpPr>
        <p:sp>
          <p:nvSpPr>
            <p:cNvPr id="4" name="Block Arc 3"/>
            <p:cNvSpPr/>
            <p:nvPr/>
          </p:nvSpPr>
          <p:spPr>
            <a:xfrm>
              <a:off x="647524" y="2668840"/>
              <a:ext cx="3006776" cy="3006775"/>
            </a:xfrm>
            <a:prstGeom prst="blockArc">
              <a:avLst>
                <a:gd name="adj1" fmla="val 10780243"/>
                <a:gd name="adj2" fmla="val 0"/>
                <a:gd name="adj3" fmla="val 125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sp>
          <p:nvSpPr>
            <p:cNvPr id="5" name="Block Arc 4"/>
            <p:cNvSpPr/>
            <p:nvPr/>
          </p:nvSpPr>
          <p:spPr>
            <a:xfrm rot="10800000">
              <a:off x="3280825" y="2668842"/>
              <a:ext cx="3006776" cy="3006775"/>
            </a:xfrm>
            <a:prstGeom prst="blockArc">
              <a:avLst>
                <a:gd name="adj1" fmla="val 10780243"/>
                <a:gd name="adj2" fmla="val 0"/>
                <a:gd name="adj3" fmla="val 125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sp>
          <p:nvSpPr>
            <p:cNvPr id="10" name="Block Arc 9"/>
            <p:cNvSpPr/>
            <p:nvPr/>
          </p:nvSpPr>
          <p:spPr>
            <a:xfrm>
              <a:off x="5908728" y="2668841"/>
              <a:ext cx="3006776" cy="3006774"/>
            </a:xfrm>
            <a:prstGeom prst="blockArc">
              <a:avLst>
                <a:gd name="adj1" fmla="val 10780243"/>
                <a:gd name="adj2" fmla="val 0"/>
                <a:gd name="adj3" fmla="val 125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sp>
          <p:nvSpPr>
            <p:cNvPr id="11" name="Block Arc 10"/>
            <p:cNvSpPr/>
            <p:nvPr/>
          </p:nvSpPr>
          <p:spPr>
            <a:xfrm rot="10800000">
              <a:off x="8537701" y="2668842"/>
              <a:ext cx="3006775" cy="3006775"/>
            </a:xfrm>
            <a:prstGeom prst="blockArc">
              <a:avLst>
                <a:gd name="adj1" fmla="val 10780243"/>
                <a:gd name="adj2" fmla="val 0"/>
                <a:gd name="adj3" fmla="val 1255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grpSp>
      <p:sp>
        <p:nvSpPr>
          <p:cNvPr id="31" name="TextBox 30">
            <a:extLst>
              <a:ext uri="{FF2B5EF4-FFF2-40B4-BE49-F238E27FC236}">
                <a16:creationId xmlns:a16="http://schemas.microsoft.com/office/drawing/2014/main" id="{EFFF36C0-85E6-574E-A742-D1F8368F4D93}"/>
              </a:ext>
            </a:extLst>
          </p:cNvPr>
          <p:cNvSpPr txBox="1"/>
          <p:nvPr/>
        </p:nvSpPr>
        <p:spPr>
          <a:xfrm>
            <a:off x="1264810" y="3817997"/>
            <a:ext cx="1731496" cy="1938992"/>
          </a:xfrm>
          <a:prstGeom prst="rect">
            <a:avLst/>
          </a:prstGeom>
          <a:noFill/>
        </p:spPr>
        <p:txBody>
          <a:bodyPr wrap="square" rtlCol="0">
            <a:spAutoFit/>
          </a:bodyPr>
          <a:lstStyle/>
          <a:p>
            <a:pPr algn="ctr"/>
            <a:r>
              <a:rPr lang="en-US" sz="2400" b="1" dirty="0">
                <a:latin typeface="+mj-lt"/>
              </a:rPr>
              <a:t>2.0 Hours in person and 1.5 hours virtually</a:t>
            </a:r>
          </a:p>
        </p:txBody>
      </p:sp>
      <p:sp>
        <p:nvSpPr>
          <p:cNvPr id="45" name="TextBox 44">
            <a:extLst>
              <a:ext uri="{FF2B5EF4-FFF2-40B4-BE49-F238E27FC236}">
                <a16:creationId xmlns:a16="http://schemas.microsoft.com/office/drawing/2014/main" id="{AE4BC6FD-89A5-3F43-80E8-574CFCABFCC5}"/>
              </a:ext>
            </a:extLst>
          </p:cNvPr>
          <p:cNvSpPr txBox="1"/>
          <p:nvPr/>
        </p:nvSpPr>
        <p:spPr>
          <a:xfrm>
            <a:off x="3921919" y="4325829"/>
            <a:ext cx="1731496" cy="830997"/>
          </a:xfrm>
          <a:prstGeom prst="rect">
            <a:avLst/>
          </a:prstGeom>
          <a:noFill/>
        </p:spPr>
        <p:txBody>
          <a:bodyPr wrap="square" rtlCol="0">
            <a:spAutoFit/>
          </a:bodyPr>
          <a:lstStyle/>
          <a:p>
            <a:pPr algn="ctr"/>
            <a:r>
              <a:rPr lang="en-US" sz="2400" b="1" dirty="0">
                <a:latin typeface="+mj-lt"/>
              </a:rPr>
              <a:t>14 Sessions</a:t>
            </a:r>
          </a:p>
        </p:txBody>
      </p:sp>
      <p:sp>
        <p:nvSpPr>
          <p:cNvPr id="46" name="TextBox 45">
            <a:extLst>
              <a:ext uri="{FF2B5EF4-FFF2-40B4-BE49-F238E27FC236}">
                <a16:creationId xmlns:a16="http://schemas.microsoft.com/office/drawing/2014/main" id="{F15B4AE5-D0A8-3B4A-BB17-099A5B8D3875}"/>
              </a:ext>
            </a:extLst>
          </p:cNvPr>
          <p:cNvSpPr txBox="1"/>
          <p:nvPr/>
        </p:nvSpPr>
        <p:spPr>
          <a:xfrm>
            <a:off x="6542914" y="4371995"/>
            <a:ext cx="1984068" cy="830997"/>
          </a:xfrm>
          <a:prstGeom prst="rect">
            <a:avLst/>
          </a:prstGeom>
          <a:noFill/>
        </p:spPr>
        <p:txBody>
          <a:bodyPr wrap="square" rtlCol="0">
            <a:spAutoFit/>
          </a:bodyPr>
          <a:lstStyle/>
          <a:p>
            <a:pPr algn="ctr"/>
            <a:r>
              <a:rPr lang="en-US" sz="2400" b="1" dirty="0">
                <a:latin typeface="+mj-lt"/>
              </a:rPr>
              <a:t>Throughout the year</a:t>
            </a:r>
          </a:p>
        </p:txBody>
      </p:sp>
      <p:sp>
        <p:nvSpPr>
          <p:cNvPr id="47" name="TextBox 46">
            <a:extLst>
              <a:ext uri="{FF2B5EF4-FFF2-40B4-BE49-F238E27FC236}">
                <a16:creationId xmlns:a16="http://schemas.microsoft.com/office/drawing/2014/main" id="{D9E34F67-C620-4B40-B053-93D896BB94F6}"/>
              </a:ext>
            </a:extLst>
          </p:cNvPr>
          <p:cNvSpPr txBox="1"/>
          <p:nvPr/>
        </p:nvSpPr>
        <p:spPr>
          <a:xfrm>
            <a:off x="9208560" y="4325829"/>
            <a:ext cx="1731496" cy="830997"/>
          </a:xfrm>
          <a:prstGeom prst="rect">
            <a:avLst/>
          </a:prstGeom>
          <a:noFill/>
        </p:spPr>
        <p:txBody>
          <a:bodyPr wrap="square" rtlCol="0">
            <a:spAutoFit/>
          </a:bodyPr>
          <a:lstStyle/>
          <a:p>
            <a:pPr algn="ctr"/>
            <a:r>
              <a:rPr lang="en-US" sz="2400" b="1" dirty="0">
                <a:latin typeface="+mj-lt"/>
              </a:rPr>
              <a:t>20 + families </a:t>
            </a:r>
          </a:p>
        </p:txBody>
      </p:sp>
      <p:pic>
        <p:nvPicPr>
          <p:cNvPr id="23" name="Graphic 22" descr="Target with arrow in center">
            <a:extLst>
              <a:ext uri="{FF2B5EF4-FFF2-40B4-BE49-F238E27FC236}">
                <a16:creationId xmlns:a16="http://schemas.microsoft.com/office/drawing/2014/main" id="{264D0EED-AF9A-2641-B38D-9FAC0523CE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7507" y="3449525"/>
            <a:ext cx="813601" cy="813601"/>
          </a:xfrm>
          <a:prstGeom prst="rect">
            <a:avLst/>
          </a:prstGeom>
        </p:spPr>
      </p:pic>
      <p:pic>
        <p:nvPicPr>
          <p:cNvPr id="3" name="Picture 2">
            <a:extLst>
              <a:ext uri="{FF2B5EF4-FFF2-40B4-BE49-F238E27FC236}">
                <a16:creationId xmlns:a16="http://schemas.microsoft.com/office/drawing/2014/main" id="{FC8082B6-668B-4A6B-A402-9F9ECA6F4637}"/>
              </a:ext>
            </a:extLst>
          </p:cNvPr>
          <p:cNvPicPr>
            <a:picLocks noChangeAspect="1"/>
          </p:cNvPicPr>
          <p:nvPr/>
        </p:nvPicPr>
        <p:blipFill>
          <a:blip r:embed="rId4"/>
          <a:stretch>
            <a:fillRect/>
          </a:stretch>
        </p:blipFill>
        <p:spPr>
          <a:xfrm>
            <a:off x="1677903" y="3225035"/>
            <a:ext cx="817448" cy="817448"/>
          </a:xfrm>
          <a:prstGeom prst="rect">
            <a:avLst/>
          </a:prstGeom>
        </p:spPr>
      </p:pic>
      <p:pic>
        <p:nvPicPr>
          <p:cNvPr id="8" name="Picture 7">
            <a:extLst>
              <a:ext uri="{FF2B5EF4-FFF2-40B4-BE49-F238E27FC236}">
                <a16:creationId xmlns:a16="http://schemas.microsoft.com/office/drawing/2014/main" id="{8955EBDA-F699-4923-BC97-09C17049BB03}"/>
              </a:ext>
            </a:extLst>
          </p:cNvPr>
          <p:cNvPicPr>
            <a:picLocks noChangeAspect="1"/>
          </p:cNvPicPr>
          <p:nvPr/>
        </p:nvPicPr>
        <p:blipFill>
          <a:blip r:embed="rId5"/>
          <a:stretch>
            <a:fillRect/>
          </a:stretch>
        </p:blipFill>
        <p:spPr>
          <a:xfrm>
            <a:off x="4218561" y="3681908"/>
            <a:ext cx="1133238" cy="721151"/>
          </a:xfrm>
          <a:prstGeom prst="rect">
            <a:avLst/>
          </a:prstGeom>
        </p:spPr>
      </p:pic>
      <p:pic>
        <p:nvPicPr>
          <p:cNvPr id="26" name="Graphic 25" descr="Community">
            <a:extLst>
              <a:ext uri="{FF2B5EF4-FFF2-40B4-BE49-F238E27FC236}">
                <a16:creationId xmlns:a16="http://schemas.microsoft.com/office/drawing/2014/main" id="{A98C1F54-5C68-43AB-B078-59A956B3C72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84802" y="3525827"/>
            <a:ext cx="855695" cy="855695"/>
          </a:xfrm>
          <a:prstGeom prst="rect">
            <a:avLst/>
          </a:prstGeom>
        </p:spPr>
      </p:pic>
    </p:spTree>
    <p:extLst>
      <p:ext uri="{BB962C8B-B14F-4D97-AF65-F5344CB8AC3E}">
        <p14:creationId xmlns:p14="http://schemas.microsoft.com/office/powerpoint/2010/main" val="2804411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E6E128-3F96-DA45-B5CD-A139D5684B14}"/>
              </a:ext>
            </a:extLst>
          </p:cNvPr>
          <p:cNvSpPr/>
          <p:nvPr/>
        </p:nvSpPr>
        <p:spPr>
          <a:xfrm>
            <a:off x="0" y="1629916"/>
            <a:ext cx="12192780" cy="359816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29" name="TextBox 28">
            <a:extLst>
              <a:ext uri="{FF2B5EF4-FFF2-40B4-BE49-F238E27FC236}">
                <a16:creationId xmlns:a16="http://schemas.microsoft.com/office/drawing/2014/main" id="{2B23F4E0-C1E2-EA4D-9536-40F7745319F2}"/>
              </a:ext>
            </a:extLst>
          </p:cNvPr>
          <p:cNvSpPr txBox="1"/>
          <p:nvPr/>
        </p:nvSpPr>
        <p:spPr>
          <a:xfrm>
            <a:off x="1223572" y="3175193"/>
            <a:ext cx="10488543" cy="826052"/>
          </a:xfrm>
          <a:prstGeom prst="rect">
            <a:avLst/>
          </a:prstGeom>
          <a:noFill/>
        </p:spPr>
        <p:txBody>
          <a:bodyPr wrap="square" rtlCol="0">
            <a:spAutoFit/>
          </a:bodyPr>
          <a:lstStyle/>
          <a:p>
            <a:endParaRPr lang="uk-UA" sz="1333">
              <a:solidFill>
                <a:schemeClr val="bg1"/>
              </a:solidFill>
            </a:endParaRPr>
          </a:p>
        </p:txBody>
      </p:sp>
      <p:sp>
        <p:nvSpPr>
          <p:cNvPr id="31" name="Овал 25">
            <a:extLst>
              <a:ext uri="{FF2B5EF4-FFF2-40B4-BE49-F238E27FC236}">
                <a16:creationId xmlns:a16="http://schemas.microsoft.com/office/drawing/2014/main" id="{B61B979D-177F-D044-A623-167D2374A8F2}"/>
              </a:ext>
            </a:extLst>
          </p:cNvPr>
          <p:cNvSpPr/>
          <p:nvPr/>
        </p:nvSpPr>
        <p:spPr>
          <a:xfrm>
            <a:off x="8626301" y="2079951"/>
            <a:ext cx="2698095" cy="269809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34" b="1">
              <a:solidFill>
                <a:schemeClr val="accent6"/>
              </a:solidFill>
              <a:latin typeface="+mj-lt"/>
            </a:endParaRPr>
          </a:p>
        </p:txBody>
      </p:sp>
      <p:sp>
        <p:nvSpPr>
          <p:cNvPr id="2" name="Title 1">
            <a:extLst>
              <a:ext uri="{FF2B5EF4-FFF2-40B4-BE49-F238E27FC236}">
                <a16:creationId xmlns:a16="http://schemas.microsoft.com/office/drawing/2014/main" id="{EEE32514-AA21-3043-96B7-D81153277831}"/>
              </a:ext>
            </a:extLst>
          </p:cNvPr>
          <p:cNvSpPr>
            <a:spLocks noGrp="1"/>
          </p:cNvSpPr>
          <p:nvPr>
            <p:ph type="title"/>
          </p:nvPr>
        </p:nvSpPr>
        <p:spPr>
          <a:xfrm>
            <a:off x="479885" y="2079951"/>
            <a:ext cx="6845085" cy="2538541"/>
          </a:xfrm>
        </p:spPr>
        <p:txBody>
          <a:bodyPr/>
          <a:lstStyle/>
          <a:p>
            <a:r>
              <a:rPr lang="en-US" dirty="0">
                <a:solidFill>
                  <a:schemeClr val="bg1"/>
                </a:solidFill>
              </a:rPr>
              <a:t>Why?</a:t>
            </a:r>
          </a:p>
        </p:txBody>
      </p:sp>
      <p:pic>
        <p:nvPicPr>
          <p:cNvPr id="7" name="Graphic 6" descr="Light bulb">
            <a:extLst>
              <a:ext uri="{FF2B5EF4-FFF2-40B4-BE49-F238E27FC236}">
                <a16:creationId xmlns:a16="http://schemas.microsoft.com/office/drawing/2014/main" id="{0DA6DF70-6679-DF48-9ED6-457FD08F2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1270" y="2512080"/>
            <a:ext cx="1752272" cy="1752272"/>
          </a:xfrm>
          <a:prstGeom prst="rect">
            <a:avLst/>
          </a:prstGeom>
        </p:spPr>
      </p:pic>
    </p:spTree>
    <p:extLst>
      <p:ext uri="{BB962C8B-B14F-4D97-AF65-F5344CB8AC3E}">
        <p14:creationId xmlns:p14="http://schemas.microsoft.com/office/powerpoint/2010/main" val="2864458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4003299-0EC9-0B4E-94D1-77BB3BBD852F}"/>
              </a:ext>
            </a:extLst>
          </p:cNvPr>
          <p:cNvSpPr/>
          <p:nvPr/>
        </p:nvSpPr>
        <p:spPr>
          <a:xfrm>
            <a:off x="6214397" y="1852855"/>
            <a:ext cx="4565812" cy="3980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DE7D9D5-02B1-EF4F-AF53-4ADD82E1AD42}"/>
              </a:ext>
            </a:extLst>
          </p:cNvPr>
          <p:cNvSpPr/>
          <p:nvPr/>
        </p:nvSpPr>
        <p:spPr>
          <a:xfrm>
            <a:off x="1321426" y="1852855"/>
            <a:ext cx="4565812" cy="39809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2">
            <a:extLst>
              <a:ext uri="{FF2B5EF4-FFF2-40B4-BE49-F238E27FC236}">
                <a16:creationId xmlns:a16="http://schemas.microsoft.com/office/drawing/2014/main" id="{2A3D0FC4-2514-6C4A-9B6E-EE6820F0B254}"/>
              </a:ext>
            </a:extLst>
          </p:cNvPr>
          <p:cNvSpPr>
            <a:spLocks noGrp="1"/>
          </p:cNvSpPr>
          <p:nvPr>
            <p:ph type="title"/>
          </p:nvPr>
        </p:nvSpPr>
        <p:spPr>
          <a:xfrm>
            <a:off x="444123" y="329184"/>
            <a:ext cx="11350752" cy="1714994"/>
          </a:xfrm>
        </p:spPr>
        <p:txBody>
          <a:bodyPr/>
          <a:lstStyle/>
          <a:p>
            <a:pPr lvl="0" defTabSz="914400">
              <a:spcBef>
                <a:spcPts val="0"/>
              </a:spcBef>
            </a:pPr>
            <a:r>
              <a:rPr lang="en-US" dirty="0"/>
              <a:t>Objectives</a:t>
            </a:r>
            <a:br>
              <a:rPr lang="en-US" dirty="0"/>
            </a:br>
            <a:r>
              <a:rPr lang="en-US" sz="2400" b="0" i="1" dirty="0">
                <a:solidFill>
                  <a:prstClr val="black"/>
                </a:solidFill>
                <a:latin typeface="Calibri" panose="020F0502020204030204"/>
                <a:ea typeface="+mn-ea"/>
                <a:cs typeface="+mn-cs"/>
              </a:rPr>
              <a:t>SFP is effective because it was specifically crafted to increase Protective Factors and reduce the </a:t>
            </a:r>
            <a:r>
              <a:rPr lang="en-US" sz="2400" b="0" i="1" u="sng" dirty="0">
                <a:solidFill>
                  <a:prstClr val="black"/>
                </a:solidFill>
                <a:latin typeface="Calibri" panose="020F0502020204030204"/>
                <a:ea typeface="+mn-ea"/>
                <a:cs typeface="+mn-cs"/>
                <a:hlinkClick r:id="rId3">
                  <a:extLst>
                    <a:ext uri="{A12FA001-AC4F-418D-AE19-62706E023703}">
                      <ahyp:hlinkClr xmlns:ahyp="http://schemas.microsoft.com/office/drawing/2018/hyperlinkcolor" val="tx"/>
                    </a:ext>
                  </a:extLst>
                </a:hlinkClick>
              </a:rPr>
              <a:t>Risk Factors</a:t>
            </a:r>
            <a:r>
              <a:rPr lang="en-US" sz="2400" b="0" i="1" dirty="0">
                <a:solidFill>
                  <a:prstClr val="black"/>
                </a:solidFill>
                <a:latin typeface="Calibri" panose="020F0502020204030204"/>
                <a:ea typeface="+mn-ea"/>
                <a:cs typeface="+mn-cs"/>
              </a:rPr>
              <a:t> that lead to both substance abuse and youth depression.</a:t>
            </a:r>
            <a:br>
              <a:rPr lang="en-US" sz="1200" b="0" dirty="0">
                <a:solidFill>
                  <a:prstClr val="black"/>
                </a:solidFill>
                <a:latin typeface="Calibri" panose="020F0502020204030204"/>
                <a:ea typeface="+mn-ea"/>
                <a:cs typeface="+mn-cs"/>
              </a:rPr>
            </a:br>
            <a:endParaRPr lang="en-US" dirty="0"/>
          </a:p>
        </p:txBody>
      </p:sp>
      <p:sp>
        <p:nvSpPr>
          <p:cNvPr id="2" name="Text Placeholder 1">
            <a:extLst>
              <a:ext uri="{FF2B5EF4-FFF2-40B4-BE49-F238E27FC236}">
                <a16:creationId xmlns:a16="http://schemas.microsoft.com/office/drawing/2014/main" id="{6C22CCC0-B44B-0A4C-BC12-4CA40F5F8DB0}"/>
              </a:ext>
            </a:extLst>
          </p:cNvPr>
          <p:cNvSpPr>
            <a:spLocks noGrp="1"/>
          </p:cNvSpPr>
          <p:nvPr>
            <p:ph type="body" sz="quarter" idx="10"/>
          </p:nvPr>
        </p:nvSpPr>
        <p:spPr/>
        <p:txBody>
          <a:bodyPr/>
          <a:lstStyle/>
          <a:p>
            <a:r>
              <a:rPr lang="en-US" dirty="0">
                <a:solidFill>
                  <a:schemeClr val="bg1"/>
                </a:solidFill>
              </a:rPr>
              <a:t>Increase Protective Factors</a:t>
            </a:r>
            <a:endParaRPr lang="uk-UA" dirty="0">
              <a:solidFill>
                <a:schemeClr val="bg1"/>
              </a:solidFill>
            </a:endParaRPr>
          </a:p>
        </p:txBody>
      </p:sp>
      <p:sp>
        <p:nvSpPr>
          <p:cNvPr id="6" name="Text Placeholder 5">
            <a:extLst>
              <a:ext uri="{FF2B5EF4-FFF2-40B4-BE49-F238E27FC236}">
                <a16:creationId xmlns:a16="http://schemas.microsoft.com/office/drawing/2014/main" id="{5B54D035-5555-3D49-B8D4-C9D9E8C8C2DC}"/>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solidFill>
                  <a:schemeClr val="bg1"/>
                </a:solidFill>
              </a:rPr>
              <a:t>Increase Family Bonding</a:t>
            </a:r>
          </a:p>
          <a:p>
            <a:pPr marL="285750" indent="-285750">
              <a:buFont typeface="Arial" panose="020B0604020202020204" pitchFamily="34" charset="0"/>
              <a:buChar char="•"/>
            </a:pPr>
            <a:r>
              <a:rPr lang="en-US" dirty="0">
                <a:solidFill>
                  <a:schemeClr val="bg1"/>
                </a:solidFill>
              </a:rPr>
              <a:t>Increase Parental Involvement</a:t>
            </a:r>
          </a:p>
          <a:p>
            <a:pPr marL="285750" indent="-285750">
              <a:buFont typeface="Arial" panose="020B0604020202020204" pitchFamily="34" charset="0"/>
              <a:buChar char="•"/>
            </a:pPr>
            <a:r>
              <a:rPr lang="en-US" dirty="0">
                <a:solidFill>
                  <a:schemeClr val="bg1"/>
                </a:solidFill>
              </a:rPr>
              <a:t>Increase Positive Communication</a:t>
            </a:r>
            <a:endParaRPr lang="uk-UA" dirty="0">
              <a:solidFill>
                <a:schemeClr val="bg1"/>
              </a:solidFill>
            </a:endParaRPr>
          </a:p>
        </p:txBody>
      </p:sp>
      <p:sp>
        <p:nvSpPr>
          <p:cNvPr id="39" name="Text Placeholder 38">
            <a:extLst>
              <a:ext uri="{FF2B5EF4-FFF2-40B4-BE49-F238E27FC236}">
                <a16:creationId xmlns:a16="http://schemas.microsoft.com/office/drawing/2014/main" id="{AA59C163-27D9-EA4E-B505-F528620DCE28}"/>
              </a:ext>
            </a:extLst>
          </p:cNvPr>
          <p:cNvSpPr>
            <a:spLocks noGrp="1"/>
          </p:cNvSpPr>
          <p:nvPr>
            <p:ph type="body" sz="quarter" idx="12"/>
          </p:nvPr>
        </p:nvSpPr>
        <p:spPr/>
        <p:txBody>
          <a:bodyPr/>
          <a:lstStyle/>
          <a:p>
            <a:r>
              <a:rPr lang="en-US" dirty="0">
                <a:solidFill>
                  <a:schemeClr val="bg1"/>
                </a:solidFill>
              </a:rPr>
              <a:t>Reduce Risk Factors</a:t>
            </a:r>
            <a:endParaRPr lang="uk-UA" dirty="0">
              <a:solidFill>
                <a:schemeClr val="bg1"/>
              </a:solidFill>
            </a:endParaRPr>
          </a:p>
        </p:txBody>
      </p:sp>
      <p:sp>
        <p:nvSpPr>
          <p:cNvPr id="40" name="Text Placeholder 39">
            <a:extLst>
              <a:ext uri="{FF2B5EF4-FFF2-40B4-BE49-F238E27FC236}">
                <a16:creationId xmlns:a16="http://schemas.microsoft.com/office/drawing/2014/main" id="{DF53A595-A712-164D-A8BB-E80F15B0343E}"/>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solidFill>
                  <a:schemeClr val="bg1"/>
                </a:solidFill>
              </a:rPr>
              <a:t>Decrease Family Conflict</a:t>
            </a:r>
          </a:p>
          <a:p>
            <a:pPr marL="285750" indent="-285750">
              <a:buFont typeface="Arial" panose="020B0604020202020204" pitchFamily="34" charset="0"/>
              <a:buChar char="•"/>
            </a:pPr>
            <a:r>
              <a:rPr lang="en-US" dirty="0">
                <a:solidFill>
                  <a:schemeClr val="bg1"/>
                </a:solidFill>
              </a:rPr>
              <a:t>Decrease Youth Aggression</a:t>
            </a:r>
          </a:p>
          <a:p>
            <a:pPr marL="285750" indent="-285750">
              <a:buFont typeface="Arial" panose="020B0604020202020204" pitchFamily="34" charset="0"/>
              <a:buChar char="•"/>
            </a:pPr>
            <a:r>
              <a:rPr lang="en-US" dirty="0">
                <a:solidFill>
                  <a:schemeClr val="bg1"/>
                </a:solidFill>
              </a:rPr>
              <a:t>Decrease Youth Depression</a:t>
            </a:r>
          </a:p>
          <a:p>
            <a:endParaRPr lang="en-US" dirty="0">
              <a:solidFill>
                <a:schemeClr val="bg1"/>
              </a:solidFill>
            </a:endParaRPr>
          </a:p>
        </p:txBody>
      </p:sp>
      <p:grpSp>
        <p:nvGrpSpPr>
          <p:cNvPr id="7" name="Group 6">
            <a:extLst>
              <a:ext uri="{FF2B5EF4-FFF2-40B4-BE49-F238E27FC236}">
                <a16:creationId xmlns:a16="http://schemas.microsoft.com/office/drawing/2014/main" id="{FC84B6AF-86BA-234C-9446-57BE4DD3C84E}"/>
              </a:ext>
            </a:extLst>
          </p:cNvPr>
          <p:cNvGrpSpPr/>
          <p:nvPr/>
        </p:nvGrpSpPr>
        <p:grpSpPr>
          <a:xfrm>
            <a:off x="3169992" y="2024838"/>
            <a:ext cx="868680" cy="868680"/>
            <a:chOff x="8059915" y="1970730"/>
            <a:chExt cx="868680" cy="868680"/>
          </a:xfrm>
        </p:grpSpPr>
        <p:sp>
          <p:nvSpPr>
            <p:cNvPr id="19" name="Oval 18">
              <a:extLst>
                <a:ext uri="{FF2B5EF4-FFF2-40B4-BE49-F238E27FC236}">
                  <a16:creationId xmlns:a16="http://schemas.microsoft.com/office/drawing/2014/main" id="{04895D1B-8F17-0D4D-8104-EA5129C246A8}"/>
                </a:ext>
              </a:extLst>
            </p:cNvPr>
            <p:cNvSpPr>
              <a:spLocks noChangeAspect="1"/>
            </p:cNvSpPr>
            <p:nvPr/>
          </p:nvSpPr>
          <p:spPr>
            <a:xfrm>
              <a:off x="8059915" y="1970730"/>
              <a:ext cx="868680" cy="8686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pic>
          <p:nvPicPr>
            <p:cNvPr id="16" name="Graphic 15" descr="Dotted Line Graph">
              <a:extLst>
                <a:ext uri="{FF2B5EF4-FFF2-40B4-BE49-F238E27FC236}">
                  <a16:creationId xmlns:a16="http://schemas.microsoft.com/office/drawing/2014/main" id="{74AC5A6F-A5AE-1C4D-A76D-C0FA38DE6FE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38704" y="2155431"/>
              <a:ext cx="511102" cy="518618"/>
            </a:xfrm>
            <a:prstGeom prst="rect">
              <a:avLst/>
            </a:prstGeom>
          </p:spPr>
        </p:pic>
      </p:grpSp>
      <p:sp>
        <p:nvSpPr>
          <p:cNvPr id="3" name="Oval 2">
            <a:extLst>
              <a:ext uri="{FF2B5EF4-FFF2-40B4-BE49-F238E27FC236}">
                <a16:creationId xmlns:a16="http://schemas.microsoft.com/office/drawing/2014/main" id="{4620F1A9-E380-449D-943C-BE7B74D37184}"/>
              </a:ext>
            </a:extLst>
          </p:cNvPr>
          <p:cNvSpPr/>
          <p:nvPr/>
        </p:nvSpPr>
        <p:spPr>
          <a:xfrm>
            <a:off x="8216248" y="2024838"/>
            <a:ext cx="868680" cy="86868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23813A-9AF1-4364-A462-EF4243EDF6CA}"/>
              </a:ext>
            </a:extLst>
          </p:cNvPr>
          <p:cNvPicPr>
            <a:picLocks noChangeAspect="1"/>
          </p:cNvPicPr>
          <p:nvPr/>
        </p:nvPicPr>
        <p:blipFill>
          <a:blip r:embed="rId6"/>
          <a:stretch>
            <a:fillRect/>
          </a:stretch>
        </p:blipFill>
        <p:spPr>
          <a:xfrm>
            <a:off x="8369449" y="2197455"/>
            <a:ext cx="562277" cy="562277"/>
          </a:xfrm>
          <a:prstGeom prst="rect">
            <a:avLst/>
          </a:prstGeom>
          <a:solidFill>
            <a:schemeClr val="bg1">
              <a:lumMod val="95000"/>
            </a:schemeClr>
          </a:solidFill>
        </p:spPr>
      </p:pic>
    </p:spTree>
    <p:extLst>
      <p:ext uri="{BB962C8B-B14F-4D97-AF65-F5344CB8AC3E}">
        <p14:creationId xmlns:p14="http://schemas.microsoft.com/office/powerpoint/2010/main" val="368047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E6E128-3F96-DA45-B5CD-A139D5684B14}"/>
              </a:ext>
            </a:extLst>
          </p:cNvPr>
          <p:cNvSpPr/>
          <p:nvPr/>
        </p:nvSpPr>
        <p:spPr>
          <a:xfrm>
            <a:off x="0" y="1629916"/>
            <a:ext cx="12192780" cy="3598161"/>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29" name="TextBox 28">
            <a:extLst>
              <a:ext uri="{FF2B5EF4-FFF2-40B4-BE49-F238E27FC236}">
                <a16:creationId xmlns:a16="http://schemas.microsoft.com/office/drawing/2014/main" id="{2B23F4E0-C1E2-EA4D-9536-40F7745319F2}"/>
              </a:ext>
            </a:extLst>
          </p:cNvPr>
          <p:cNvSpPr txBox="1"/>
          <p:nvPr/>
        </p:nvSpPr>
        <p:spPr>
          <a:xfrm>
            <a:off x="1223572" y="3175193"/>
            <a:ext cx="10488543" cy="826052"/>
          </a:xfrm>
          <a:prstGeom prst="rect">
            <a:avLst/>
          </a:prstGeom>
          <a:noFill/>
        </p:spPr>
        <p:txBody>
          <a:bodyPr wrap="square" rtlCol="0">
            <a:spAutoFit/>
          </a:bodyPr>
          <a:lstStyle/>
          <a:p>
            <a:endParaRPr lang="uk-UA" sz="1333">
              <a:solidFill>
                <a:schemeClr val="bg1"/>
              </a:solidFill>
            </a:endParaRPr>
          </a:p>
        </p:txBody>
      </p:sp>
      <p:sp>
        <p:nvSpPr>
          <p:cNvPr id="31" name="Овал 25">
            <a:extLst>
              <a:ext uri="{FF2B5EF4-FFF2-40B4-BE49-F238E27FC236}">
                <a16:creationId xmlns:a16="http://schemas.microsoft.com/office/drawing/2014/main" id="{B61B979D-177F-D044-A623-167D2374A8F2}"/>
              </a:ext>
            </a:extLst>
          </p:cNvPr>
          <p:cNvSpPr/>
          <p:nvPr/>
        </p:nvSpPr>
        <p:spPr>
          <a:xfrm>
            <a:off x="8626301" y="2079951"/>
            <a:ext cx="2698095" cy="269809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34" b="1">
              <a:solidFill>
                <a:schemeClr val="accent6"/>
              </a:solidFill>
              <a:latin typeface="+mj-lt"/>
            </a:endParaRPr>
          </a:p>
        </p:txBody>
      </p:sp>
      <p:sp>
        <p:nvSpPr>
          <p:cNvPr id="2" name="Title 1">
            <a:extLst>
              <a:ext uri="{FF2B5EF4-FFF2-40B4-BE49-F238E27FC236}">
                <a16:creationId xmlns:a16="http://schemas.microsoft.com/office/drawing/2014/main" id="{EEE32514-AA21-3043-96B7-D81153277831}"/>
              </a:ext>
            </a:extLst>
          </p:cNvPr>
          <p:cNvSpPr>
            <a:spLocks noGrp="1"/>
          </p:cNvSpPr>
          <p:nvPr>
            <p:ph type="title"/>
          </p:nvPr>
        </p:nvSpPr>
        <p:spPr>
          <a:xfrm>
            <a:off x="479885" y="2079951"/>
            <a:ext cx="6845085" cy="2538541"/>
          </a:xfrm>
        </p:spPr>
        <p:txBody>
          <a:bodyPr/>
          <a:lstStyle/>
          <a:p>
            <a:r>
              <a:rPr lang="en-US" dirty="0">
                <a:solidFill>
                  <a:schemeClr val="bg1"/>
                </a:solidFill>
              </a:rPr>
              <a:t>Who?</a:t>
            </a:r>
          </a:p>
        </p:txBody>
      </p:sp>
      <p:pic>
        <p:nvPicPr>
          <p:cNvPr id="7" name="Graphic 6" descr="Light bulb">
            <a:extLst>
              <a:ext uri="{FF2B5EF4-FFF2-40B4-BE49-F238E27FC236}">
                <a16:creationId xmlns:a16="http://schemas.microsoft.com/office/drawing/2014/main" id="{0DA6DF70-6679-DF48-9ED6-457FD08F2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1270" y="2512080"/>
            <a:ext cx="1752272" cy="1752272"/>
          </a:xfrm>
          <a:prstGeom prst="rect">
            <a:avLst/>
          </a:prstGeom>
        </p:spPr>
      </p:pic>
    </p:spTree>
    <p:extLst>
      <p:ext uri="{BB962C8B-B14F-4D97-AF65-F5344CB8AC3E}">
        <p14:creationId xmlns:p14="http://schemas.microsoft.com/office/powerpoint/2010/main" val="1803918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20F75-6A50-A441-9798-31553C7F1385}"/>
              </a:ext>
            </a:extLst>
          </p:cNvPr>
          <p:cNvSpPr>
            <a:spLocks noGrp="1"/>
          </p:cNvSpPr>
          <p:nvPr>
            <p:ph type="title"/>
          </p:nvPr>
        </p:nvSpPr>
        <p:spPr/>
        <p:txBody>
          <a:bodyPr/>
          <a:lstStyle/>
          <a:p>
            <a:r>
              <a:rPr lang="en-US" dirty="0"/>
              <a:t>Two-Generation Solution </a:t>
            </a:r>
          </a:p>
        </p:txBody>
      </p:sp>
      <p:grpSp>
        <p:nvGrpSpPr>
          <p:cNvPr id="12" name="Group 11">
            <a:extLst>
              <a:ext uri="{FF2B5EF4-FFF2-40B4-BE49-F238E27FC236}">
                <a16:creationId xmlns:a16="http://schemas.microsoft.com/office/drawing/2014/main" id="{D2FBCE4E-25A5-964A-B993-9A742947B23F}"/>
              </a:ext>
            </a:extLst>
          </p:cNvPr>
          <p:cNvGrpSpPr/>
          <p:nvPr/>
        </p:nvGrpSpPr>
        <p:grpSpPr>
          <a:xfrm>
            <a:off x="1010053" y="2044603"/>
            <a:ext cx="10060383" cy="2768793"/>
            <a:chOff x="812692" y="2044603"/>
            <a:chExt cx="10060383" cy="2768793"/>
          </a:xfrm>
        </p:grpSpPr>
        <p:grpSp>
          <p:nvGrpSpPr>
            <p:cNvPr id="6" name="Group 5">
              <a:extLst>
                <a:ext uri="{FF2B5EF4-FFF2-40B4-BE49-F238E27FC236}">
                  <a16:creationId xmlns:a16="http://schemas.microsoft.com/office/drawing/2014/main" id="{757A5BE2-1AFB-0042-8733-BA7072A8710B}"/>
                </a:ext>
              </a:extLst>
            </p:cNvPr>
            <p:cNvGrpSpPr/>
            <p:nvPr/>
          </p:nvGrpSpPr>
          <p:grpSpPr>
            <a:xfrm>
              <a:off x="812692" y="2044603"/>
              <a:ext cx="10060383" cy="2768793"/>
              <a:chOff x="812692" y="2014962"/>
              <a:chExt cx="10060383" cy="2768793"/>
            </a:xfrm>
          </p:grpSpPr>
          <p:pic>
            <p:nvPicPr>
              <p:cNvPr id="5" name="Graphic 4">
                <a:extLst>
                  <a:ext uri="{FF2B5EF4-FFF2-40B4-BE49-F238E27FC236}">
                    <a16:creationId xmlns:a16="http://schemas.microsoft.com/office/drawing/2014/main" id="{44D9219F-A604-2C4F-A50A-6AABD6F37E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692" y="2014962"/>
                <a:ext cx="2966564" cy="2768793"/>
              </a:xfrm>
              <a:prstGeom prst="rect">
                <a:avLst/>
              </a:prstGeom>
            </p:spPr>
          </p:pic>
          <p:pic>
            <p:nvPicPr>
              <p:cNvPr id="7" name="Graphic 6">
                <a:extLst>
                  <a:ext uri="{FF2B5EF4-FFF2-40B4-BE49-F238E27FC236}">
                    <a16:creationId xmlns:a16="http://schemas.microsoft.com/office/drawing/2014/main" id="{D78571D9-5C58-4C49-A67C-6C3CCEBAC6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3665" y="2014962"/>
                <a:ext cx="2966564" cy="2768793"/>
              </a:xfrm>
              <a:prstGeom prst="rect">
                <a:avLst/>
              </a:prstGeom>
            </p:spPr>
          </p:pic>
          <p:pic>
            <p:nvPicPr>
              <p:cNvPr id="8" name="Graphic 7">
                <a:extLst>
                  <a:ext uri="{FF2B5EF4-FFF2-40B4-BE49-F238E27FC236}">
                    <a16:creationId xmlns:a16="http://schemas.microsoft.com/office/drawing/2014/main" id="{C32AF546-E9C0-8C47-AD85-ACE90D288DF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6511" y="2014962"/>
                <a:ext cx="2966564" cy="2768793"/>
              </a:xfrm>
              <a:prstGeom prst="rect">
                <a:avLst/>
              </a:prstGeom>
            </p:spPr>
          </p:pic>
        </p:grpSp>
        <p:sp>
          <p:nvSpPr>
            <p:cNvPr id="9" name="Plus 8">
              <a:extLst>
                <a:ext uri="{FF2B5EF4-FFF2-40B4-BE49-F238E27FC236}">
                  <a16:creationId xmlns:a16="http://schemas.microsoft.com/office/drawing/2014/main" id="{2CE4D01E-A5E7-AB41-BB46-7E8979421174}"/>
                </a:ext>
                <a:ext uri="{C183D7F6-B498-43B3-948B-1728B52AA6E4}">
                  <adec:decorative xmlns:adec="http://schemas.microsoft.com/office/drawing/2017/decorative" val="1"/>
                </a:ext>
              </a:extLst>
            </p:cNvPr>
            <p:cNvSpPr>
              <a:spLocks noChangeAspect="1"/>
            </p:cNvSpPr>
            <p:nvPr/>
          </p:nvSpPr>
          <p:spPr>
            <a:xfrm>
              <a:off x="3888955" y="4207117"/>
              <a:ext cx="385010" cy="385010"/>
            </a:xfrm>
            <a:prstGeom prst="mathPlus">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Equal 9">
              <a:extLst>
                <a:ext uri="{FF2B5EF4-FFF2-40B4-BE49-F238E27FC236}">
                  <a16:creationId xmlns:a16="http://schemas.microsoft.com/office/drawing/2014/main" id="{CB4DDB56-01B7-804C-824D-DA3BC71F72A3}"/>
                </a:ext>
              </a:extLst>
            </p:cNvPr>
            <p:cNvSpPr>
              <a:spLocks noChangeAspect="1"/>
            </p:cNvSpPr>
            <p:nvPr/>
          </p:nvSpPr>
          <p:spPr>
            <a:xfrm>
              <a:off x="7428296" y="4207117"/>
              <a:ext cx="384048" cy="384048"/>
            </a:xfrm>
            <a:prstGeom prst="mathEqual">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315326BC-5915-EF4B-A890-2B78F521A5C8}"/>
                </a:ext>
              </a:extLst>
            </p:cNvPr>
            <p:cNvSpPr txBox="1"/>
            <p:nvPr/>
          </p:nvSpPr>
          <p:spPr>
            <a:xfrm>
              <a:off x="1001027" y="4187867"/>
              <a:ext cx="2531445" cy="400110"/>
            </a:xfrm>
            <a:prstGeom prst="rect">
              <a:avLst/>
            </a:prstGeom>
            <a:noFill/>
          </p:spPr>
          <p:txBody>
            <a:bodyPr wrap="square" rtlCol="0">
              <a:spAutoFit/>
            </a:bodyPr>
            <a:lstStyle/>
            <a:p>
              <a:pPr algn="ctr"/>
              <a:r>
                <a:rPr lang="en-US" sz="2000" b="1" dirty="0">
                  <a:solidFill>
                    <a:schemeClr val="bg1"/>
                  </a:solidFill>
                </a:rPr>
                <a:t>Parents/Caregivers</a:t>
              </a:r>
            </a:p>
          </p:txBody>
        </p:sp>
        <p:sp>
          <p:nvSpPr>
            <p:cNvPr id="13" name="TextBox 12">
              <a:extLst>
                <a:ext uri="{FF2B5EF4-FFF2-40B4-BE49-F238E27FC236}">
                  <a16:creationId xmlns:a16="http://schemas.microsoft.com/office/drawing/2014/main" id="{B6555585-4426-2A41-8DCE-077107A18EA8}"/>
                </a:ext>
              </a:extLst>
            </p:cNvPr>
            <p:cNvSpPr txBox="1"/>
            <p:nvPr/>
          </p:nvSpPr>
          <p:spPr>
            <a:xfrm>
              <a:off x="4572000" y="4187867"/>
              <a:ext cx="2531445" cy="400110"/>
            </a:xfrm>
            <a:prstGeom prst="rect">
              <a:avLst/>
            </a:prstGeom>
            <a:noFill/>
          </p:spPr>
          <p:txBody>
            <a:bodyPr wrap="square" rtlCol="0">
              <a:spAutoFit/>
            </a:bodyPr>
            <a:lstStyle/>
            <a:p>
              <a:pPr algn="ctr"/>
              <a:r>
                <a:rPr lang="en-US" sz="2000" b="1" dirty="0">
                  <a:solidFill>
                    <a:schemeClr val="bg1"/>
                  </a:solidFill>
                </a:rPr>
                <a:t>Children</a:t>
              </a:r>
            </a:p>
          </p:txBody>
        </p:sp>
        <p:sp>
          <p:nvSpPr>
            <p:cNvPr id="14" name="TextBox 13">
              <a:extLst>
                <a:ext uri="{FF2B5EF4-FFF2-40B4-BE49-F238E27FC236}">
                  <a16:creationId xmlns:a16="http://schemas.microsoft.com/office/drawing/2014/main" id="{4E4CF003-0433-F94E-9F3F-EFB79D4217CE}"/>
                </a:ext>
              </a:extLst>
            </p:cNvPr>
            <p:cNvSpPr txBox="1"/>
            <p:nvPr/>
          </p:nvSpPr>
          <p:spPr>
            <a:xfrm>
              <a:off x="8094846" y="4187867"/>
              <a:ext cx="2531445" cy="400110"/>
            </a:xfrm>
            <a:prstGeom prst="rect">
              <a:avLst/>
            </a:prstGeom>
            <a:noFill/>
          </p:spPr>
          <p:txBody>
            <a:bodyPr wrap="square" rtlCol="0">
              <a:spAutoFit/>
            </a:bodyPr>
            <a:lstStyle/>
            <a:p>
              <a:pPr algn="ctr"/>
              <a:r>
                <a:rPr lang="en-US" sz="2000" b="1" dirty="0">
                  <a:solidFill>
                    <a:schemeClr val="bg1"/>
                  </a:solidFill>
                </a:rPr>
                <a:t>Family</a:t>
              </a:r>
            </a:p>
          </p:txBody>
        </p:sp>
        <p:pic>
          <p:nvPicPr>
            <p:cNvPr id="15" name="Graphic 14" descr="Family of Three">
              <a:extLst>
                <a:ext uri="{FF2B5EF4-FFF2-40B4-BE49-F238E27FC236}">
                  <a16:creationId xmlns:a16="http://schemas.microsoft.com/office/drawing/2014/main" id="{63193D18-993F-9D45-9FF6-67B4A50C1E6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932593" y="2514336"/>
              <a:ext cx="914400" cy="799299"/>
            </a:xfrm>
            <a:prstGeom prst="rect">
              <a:avLst/>
            </a:prstGeom>
          </p:spPr>
        </p:pic>
        <p:pic>
          <p:nvPicPr>
            <p:cNvPr id="16" name="Graphic 15" descr="Two Kids">
              <a:extLst>
                <a:ext uri="{FF2B5EF4-FFF2-40B4-BE49-F238E27FC236}">
                  <a16:creationId xmlns:a16="http://schemas.microsoft.com/office/drawing/2014/main" id="{D46549FA-1B70-FB43-99B8-1923068FBC0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409747" y="2557685"/>
              <a:ext cx="914400" cy="712602"/>
            </a:xfrm>
            <a:prstGeom prst="rect">
              <a:avLst/>
            </a:prstGeom>
          </p:spPr>
        </p:pic>
        <p:pic>
          <p:nvPicPr>
            <p:cNvPr id="17" name="Graphic 16" descr="Woman and Man">
              <a:extLst>
                <a:ext uri="{FF2B5EF4-FFF2-40B4-BE49-F238E27FC236}">
                  <a16:creationId xmlns:a16="http://schemas.microsoft.com/office/drawing/2014/main" id="{2F25B69C-3FBD-F942-8E4A-814B345613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53764" y="2590130"/>
              <a:ext cx="1214565" cy="680157"/>
            </a:xfrm>
            <a:prstGeom prst="rect">
              <a:avLst/>
            </a:prstGeom>
          </p:spPr>
        </p:pic>
      </p:grpSp>
    </p:spTree>
    <p:extLst>
      <p:ext uri="{BB962C8B-B14F-4D97-AF65-F5344CB8AC3E}">
        <p14:creationId xmlns:p14="http://schemas.microsoft.com/office/powerpoint/2010/main" val="314793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E207D477-BD7E-9D4B-85C8-9FE849DFD7E7}"/>
              </a:ext>
            </a:extLst>
          </p:cNvPr>
          <p:cNvSpPr>
            <a:spLocks noGrp="1"/>
          </p:cNvSpPr>
          <p:nvPr>
            <p:ph type="title"/>
          </p:nvPr>
        </p:nvSpPr>
        <p:spPr/>
        <p:txBody>
          <a:bodyPr/>
          <a:lstStyle/>
          <a:p>
            <a:r>
              <a:rPr lang="en-US" dirty="0"/>
              <a:t>Children</a:t>
            </a:r>
          </a:p>
        </p:txBody>
      </p:sp>
      <p:sp>
        <p:nvSpPr>
          <p:cNvPr id="6" name="Rectangle Background">
            <a:extLst>
              <a:ext uri="{FF2B5EF4-FFF2-40B4-BE49-F238E27FC236}">
                <a16:creationId xmlns:a16="http://schemas.microsoft.com/office/drawing/2014/main" id="{DCB046B4-B443-214C-8556-6F01BF544290}"/>
              </a:ext>
              <a:ext uri="{C183D7F6-B498-43B3-948B-1728B52AA6E4}">
                <adec:decorative xmlns:adec="http://schemas.microsoft.com/office/drawing/2017/decorative" val="1"/>
              </a:ext>
            </a:extLst>
          </p:cNvPr>
          <p:cNvSpPr/>
          <p:nvPr/>
        </p:nvSpPr>
        <p:spPr>
          <a:xfrm>
            <a:off x="6096000" y="3425372"/>
            <a:ext cx="6096000" cy="3432629"/>
          </a:xfrm>
          <a:prstGeom prst="rect">
            <a:avLst/>
          </a:prstGeom>
          <a:solidFill>
            <a:schemeClr val="accent6"/>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dirty="0">
              <a:solidFill>
                <a:schemeClr val="tx1"/>
              </a:solidFill>
            </a:endParaRPr>
          </a:p>
        </p:txBody>
      </p:sp>
      <p:sp>
        <p:nvSpPr>
          <p:cNvPr id="7" name="Content Placeholder 6">
            <a:extLst>
              <a:ext uri="{FF2B5EF4-FFF2-40B4-BE49-F238E27FC236}">
                <a16:creationId xmlns:a16="http://schemas.microsoft.com/office/drawing/2014/main" id="{3B278B8A-E220-4846-9069-8CC33A230524}"/>
              </a:ext>
            </a:extLst>
          </p:cNvPr>
          <p:cNvSpPr>
            <a:spLocks noGrp="1"/>
          </p:cNvSpPr>
          <p:nvPr>
            <p:ph sz="quarter" idx="14"/>
          </p:nvPr>
        </p:nvSpPr>
        <p:spPr>
          <a:xfrm>
            <a:off x="6754633" y="3677477"/>
            <a:ext cx="4993419" cy="3180523"/>
          </a:xfrm>
        </p:spPr>
        <p:txBody>
          <a:bodyPr>
            <a:normAutofit/>
          </a:bodyPr>
          <a:lstStyle/>
          <a:p>
            <a:pPr marL="342900" indent="-342900">
              <a:buFont typeface="Arial" panose="020B0604020202020204" pitchFamily="34" charset="0"/>
              <a:buChar char="•"/>
            </a:pPr>
            <a:r>
              <a:rPr lang="en-US" sz="2400" b="1" dirty="0">
                <a:solidFill>
                  <a:schemeClr val="bg1"/>
                </a:solidFill>
              </a:rPr>
              <a:t>Those eligible are between the ages of 6-11</a:t>
            </a:r>
          </a:p>
          <a:p>
            <a:pPr marL="342900" indent="-342900">
              <a:buFont typeface="Arial" panose="020B0604020202020204" pitchFamily="34" charset="0"/>
              <a:buChar char="•"/>
            </a:pPr>
            <a:r>
              <a:rPr lang="en-US" sz="2400" b="1" dirty="0">
                <a:solidFill>
                  <a:schemeClr val="bg1"/>
                </a:solidFill>
              </a:rPr>
              <a:t>Childcare available for siblings</a:t>
            </a:r>
          </a:p>
          <a:p>
            <a:pPr marL="342900" indent="-342900">
              <a:buFont typeface="Arial" panose="020B0604020202020204" pitchFamily="34" charset="0"/>
              <a:buChar char="•"/>
            </a:pPr>
            <a:r>
              <a:rPr lang="en-US" sz="2400" b="1" dirty="0">
                <a:solidFill>
                  <a:schemeClr val="bg1"/>
                </a:solidFill>
              </a:rPr>
              <a:t>Teens welcome to volunteer</a:t>
            </a:r>
          </a:p>
          <a:p>
            <a:pPr marL="342900" indent="-342900">
              <a:buFont typeface="Arial" panose="020B0604020202020204" pitchFamily="34" charset="0"/>
              <a:buChar char="•"/>
            </a:pPr>
            <a:r>
              <a:rPr lang="en-US" sz="2400" b="1" dirty="0">
                <a:solidFill>
                  <a:schemeClr val="bg1"/>
                </a:solidFill>
              </a:rPr>
              <a:t>Teen curriculum available</a:t>
            </a:r>
          </a:p>
        </p:txBody>
      </p:sp>
      <p:pic>
        <p:nvPicPr>
          <p:cNvPr id="8" name="Picture Placeholder 7" descr="Strengthening Families Program graduation.">
            <a:extLst>
              <a:ext uri="{FF2B5EF4-FFF2-40B4-BE49-F238E27FC236}">
                <a16:creationId xmlns:a16="http://schemas.microsoft.com/office/drawing/2014/main" id="{36F7D7B5-CF94-584F-8A0E-C31A2B8EE84A}"/>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l="22361" r="22361"/>
          <a:stretch>
            <a:fillRect/>
          </a:stretch>
        </p:blipFill>
        <p:spPr/>
      </p:pic>
    </p:spTree>
    <p:extLst>
      <p:ext uri="{BB962C8B-B14F-4D97-AF65-F5344CB8AC3E}">
        <p14:creationId xmlns:p14="http://schemas.microsoft.com/office/powerpoint/2010/main" val="461148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a:extLst>
              <a:ext uri="{FF2B5EF4-FFF2-40B4-BE49-F238E27FC236}">
                <a16:creationId xmlns:a16="http://schemas.microsoft.com/office/drawing/2014/main" id="{EC862F49-F100-6440-99C0-83008A51CD60}"/>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42495" t="3014"/>
          <a:stretch/>
        </p:blipFill>
        <p:spPr>
          <a:xfrm flipH="1">
            <a:off x="0" y="0"/>
            <a:ext cx="6096000" cy="6857999"/>
          </a:xfrm>
        </p:spPr>
      </p:pic>
      <p:sp>
        <p:nvSpPr>
          <p:cNvPr id="2" name="Title">
            <a:extLst>
              <a:ext uri="{FF2B5EF4-FFF2-40B4-BE49-F238E27FC236}">
                <a16:creationId xmlns:a16="http://schemas.microsoft.com/office/drawing/2014/main" id="{F2BE4C08-7D05-3B47-AEC4-950C0D69AE18}"/>
              </a:ext>
            </a:extLst>
          </p:cNvPr>
          <p:cNvSpPr>
            <a:spLocks noGrp="1"/>
          </p:cNvSpPr>
          <p:nvPr>
            <p:ph type="title"/>
          </p:nvPr>
        </p:nvSpPr>
        <p:spPr>
          <a:xfrm>
            <a:off x="6545921" y="1905185"/>
            <a:ext cx="5074468" cy="769441"/>
          </a:xfrm>
        </p:spPr>
        <p:txBody>
          <a:bodyPr/>
          <a:lstStyle/>
          <a:p>
            <a:r>
              <a:rPr lang="en-US" dirty="0"/>
              <a:t>Parents</a:t>
            </a:r>
          </a:p>
        </p:txBody>
      </p:sp>
      <p:sp>
        <p:nvSpPr>
          <p:cNvPr id="5" name="Text">
            <a:extLst>
              <a:ext uri="{FF2B5EF4-FFF2-40B4-BE49-F238E27FC236}">
                <a16:creationId xmlns:a16="http://schemas.microsoft.com/office/drawing/2014/main" id="{33982886-4E83-6E42-AB8F-59EC4C242FB4}"/>
              </a:ext>
            </a:extLst>
          </p:cNvPr>
          <p:cNvSpPr>
            <a:spLocks noGrp="1"/>
          </p:cNvSpPr>
          <p:nvPr>
            <p:ph type="body" sz="quarter" idx="13"/>
          </p:nvPr>
        </p:nvSpPr>
        <p:spPr>
          <a:xfrm>
            <a:off x="6634931" y="3204847"/>
            <a:ext cx="4985457" cy="3235705"/>
          </a:xfrm>
        </p:spPr>
        <p:txBody>
          <a:bodyPr/>
          <a:lstStyle/>
          <a:p>
            <a:pPr marL="342900" indent="-342900">
              <a:buFont typeface="Arial" panose="020B0604020202020204" pitchFamily="34" charset="0"/>
              <a:buChar char="•"/>
            </a:pPr>
            <a:r>
              <a:rPr lang="en-US" sz="2400" dirty="0"/>
              <a:t>Self-referred</a:t>
            </a:r>
          </a:p>
          <a:p>
            <a:pPr marL="342900" indent="-342900">
              <a:buFont typeface="Arial" panose="020B0604020202020204" pitchFamily="34" charset="0"/>
              <a:buChar char="•"/>
            </a:pPr>
            <a:r>
              <a:rPr lang="en-US" sz="2400" dirty="0"/>
              <a:t>Referred by past participants </a:t>
            </a:r>
          </a:p>
          <a:p>
            <a:pPr marL="342900" indent="-342900">
              <a:buFont typeface="Arial" panose="020B0604020202020204" pitchFamily="34" charset="0"/>
              <a:buChar char="•"/>
            </a:pPr>
            <a:r>
              <a:rPr lang="en-US" sz="2400" dirty="0"/>
              <a:t>Referred by DSS or another organization</a:t>
            </a:r>
          </a:p>
          <a:p>
            <a:pPr marL="342900" indent="-342900">
              <a:buFont typeface="Arial" panose="020B0604020202020204" pitchFamily="34" charset="0"/>
              <a:buChar char="•"/>
            </a:pPr>
            <a:r>
              <a:rPr lang="en-US" sz="2400" dirty="0"/>
              <a:t>At-risk families</a:t>
            </a:r>
          </a:p>
          <a:p>
            <a:pPr marL="342900" indent="-342900">
              <a:buFont typeface="Arial" panose="020B0604020202020204" pitchFamily="34" charset="0"/>
              <a:buChar char="•"/>
            </a:pPr>
            <a:r>
              <a:rPr lang="en-US" sz="2400" dirty="0"/>
              <a:t>Families not considered at-risk</a:t>
            </a:r>
          </a:p>
        </p:txBody>
      </p:sp>
      <p:cxnSp>
        <p:nvCxnSpPr>
          <p:cNvPr id="12" name="Rule Line">
            <a:extLst>
              <a:ext uri="{FF2B5EF4-FFF2-40B4-BE49-F238E27FC236}">
                <a16:creationId xmlns:a16="http://schemas.microsoft.com/office/drawing/2014/main" id="{E48F9850-940F-4346-A0F7-4E1F3BE641B3}"/>
              </a:ext>
              <a:ext uri="{C183D7F6-B498-43B3-948B-1728B52AA6E4}">
                <adec:decorative xmlns:adec="http://schemas.microsoft.com/office/drawing/2017/decorative" val="1"/>
              </a:ext>
            </a:extLst>
          </p:cNvPr>
          <p:cNvCxnSpPr/>
          <p:nvPr/>
        </p:nvCxnSpPr>
        <p:spPr>
          <a:xfrm>
            <a:off x="6727884" y="2979698"/>
            <a:ext cx="4803494"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4507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C3D0A6-82DF-194F-9A3C-A87790A864A9}"/>
              </a:ext>
            </a:extLst>
          </p:cNvPr>
          <p:cNvSpPr>
            <a:spLocks noGrp="1"/>
          </p:cNvSpPr>
          <p:nvPr>
            <p:ph type="sldNum" sz="quarter" idx="12"/>
          </p:nvPr>
        </p:nvSpPr>
        <p:spPr>
          <a:xfrm>
            <a:off x="7772400" y="6356350"/>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33333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9B17258-353E-466A-A375-5772B5FDAA71}" type="slidenum">
              <a:rPr lang="en-US" smtClean="0"/>
              <a:pPr/>
              <a:t>19</a:t>
            </a:fld>
            <a:endParaRPr lang="en-US"/>
          </a:p>
        </p:txBody>
      </p:sp>
      <p:pic>
        <p:nvPicPr>
          <p:cNvPr id="7" name="Picture 6">
            <a:extLst>
              <a:ext uri="{FF2B5EF4-FFF2-40B4-BE49-F238E27FC236}">
                <a16:creationId xmlns:a16="http://schemas.microsoft.com/office/drawing/2014/main" id="{4EF62675-C254-6549-9F0C-9D0D342C3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562100"/>
            <a:ext cx="8763000" cy="3733800"/>
          </a:xfrm>
          <a:prstGeom prst="rect">
            <a:avLst/>
          </a:prstGeom>
        </p:spPr>
      </p:pic>
      <p:sp>
        <p:nvSpPr>
          <p:cNvPr id="2" name="TextBox 1">
            <a:extLst>
              <a:ext uri="{FF2B5EF4-FFF2-40B4-BE49-F238E27FC236}">
                <a16:creationId xmlns:a16="http://schemas.microsoft.com/office/drawing/2014/main" id="{A10CADF9-FD6D-493B-A53A-780507D68A8C}"/>
              </a:ext>
            </a:extLst>
          </p:cNvPr>
          <p:cNvSpPr txBox="1"/>
          <p:nvPr/>
        </p:nvSpPr>
        <p:spPr>
          <a:xfrm>
            <a:off x="5791200" y="1828801"/>
            <a:ext cx="4114800" cy="2400657"/>
          </a:xfrm>
          <a:prstGeom prst="rect">
            <a:avLst/>
          </a:prstGeom>
          <a:solidFill>
            <a:schemeClr val="bg1"/>
          </a:solidFill>
        </p:spPr>
        <p:txBody>
          <a:bodyPr wrap="square" rtlCol="0">
            <a:spAutoFit/>
          </a:bodyPr>
          <a:lstStyle/>
          <a:p>
            <a:pPr algn="ctr"/>
            <a:r>
              <a:rPr lang="en-US" sz="15000" b="1" dirty="0">
                <a:solidFill>
                  <a:srgbClr val="7030A0"/>
                </a:solidFill>
              </a:rPr>
              <a:t>80%</a:t>
            </a:r>
          </a:p>
        </p:txBody>
      </p:sp>
    </p:spTree>
    <p:extLst>
      <p:ext uri="{BB962C8B-B14F-4D97-AF65-F5344CB8AC3E}">
        <p14:creationId xmlns:p14="http://schemas.microsoft.com/office/powerpoint/2010/main" val="20985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A346DC4-178B-0343-B893-43CF1CA9CA57}"/>
              </a:ext>
            </a:extLst>
          </p:cNvPr>
          <p:cNvSpPr>
            <a:spLocks noGrp="1"/>
          </p:cNvSpPr>
          <p:nvPr>
            <p:ph type="title"/>
          </p:nvPr>
        </p:nvSpPr>
        <p:spPr>
          <a:xfrm>
            <a:off x="3032833" y="1485808"/>
            <a:ext cx="8134176" cy="935037"/>
          </a:xfrm>
        </p:spPr>
        <p:txBody>
          <a:bodyPr/>
          <a:lstStyle/>
          <a:p>
            <a:r>
              <a:rPr lang="en-US" dirty="0"/>
              <a:t>About Children’s Trust</a:t>
            </a:r>
          </a:p>
        </p:txBody>
      </p:sp>
      <p:grpSp>
        <p:nvGrpSpPr>
          <p:cNvPr id="3" name="Group 2">
            <a:extLst>
              <a:ext uri="{FF2B5EF4-FFF2-40B4-BE49-F238E27FC236}">
                <a16:creationId xmlns:a16="http://schemas.microsoft.com/office/drawing/2014/main" id="{8C050577-DA25-074D-A3B4-EAE34AE46291}"/>
              </a:ext>
            </a:extLst>
          </p:cNvPr>
          <p:cNvGrpSpPr/>
          <p:nvPr/>
        </p:nvGrpSpPr>
        <p:grpSpPr>
          <a:xfrm>
            <a:off x="3055135" y="2753588"/>
            <a:ext cx="8134176" cy="2834067"/>
            <a:chOff x="3055135" y="2850692"/>
            <a:chExt cx="8134176" cy="2834067"/>
          </a:xfrm>
        </p:grpSpPr>
        <p:cxnSp>
          <p:nvCxnSpPr>
            <p:cNvPr id="4" name="Rule Line">
              <a:extLst>
                <a:ext uri="{FF2B5EF4-FFF2-40B4-BE49-F238E27FC236}">
                  <a16:creationId xmlns:a16="http://schemas.microsoft.com/office/drawing/2014/main" id="{452F2604-AA85-0443-BC67-DB0BAC7304D2}"/>
                </a:ext>
                <a:ext uri="{C183D7F6-B498-43B3-948B-1728B52AA6E4}">
                  <adec:decorative xmlns:adec="http://schemas.microsoft.com/office/drawing/2017/decorative" val="1"/>
                </a:ext>
              </a:extLst>
            </p:cNvPr>
            <p:cNvCxnSpPr>
              <a:cxnSpLocks/>
            </p:cNvCxnSpPr>
            <p:nvPr/>
          </p:nvCxnSpPr>
          <p:spPr>
            <a:xfrm>
              <a:off x="3155795" y="2850692"/>
              <a:ext cx="801121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a:extLst>
                <a:ext uri="{FF2B5EF4-FFF2-40B4-BE49-F238E27FC236}">
                  <a16:creationId xmlns:a16="http://schemas.microsoft.com/office/drawing/2014/main" id="{D46277E1-0333-8847-AF6F-0548BD15BC07}"/>
                </a:ext>
              </a:extLst>
            </p:cNvPr>
            <p:cNvSpPr txBox="1">
              <a:spLocks/>
            </p:cNvSpPr>
            <p:nvPr/>
          </p:nvSpPr>
          <p:spPr>
            <a:xfrm>
              <a:off x="3055135" y="3166317"/>
              <a:ext cx="8134176" cy="2518442"/>
            </a:xfrm>
            <a:prstGeom prst="rect">
              <a:avLst/>
            </a:prstGeom>
          </p:spPr>
          <p:txBody>
            <a:bodyPr>
              <a:noAutofit/>
            </a:bodyPr>
            <a:lstStyle>
              <a:lvl1pPr marL="0" indent="0" algn="l" defTabSz="457195" rtl="0" eaLnBrk="1" latinLnBrk="0" hangingPunct="1">
                <a:lnSpc>
                  <a:spcPct val="100000"/>
                </a:lnSpc>
                <a:spcBef>
                  <a:spcPts val="0"/>
                </a:spcBef>
                <a:spcAft>
                  <a:spcPts val="1200"/>
                </a:spcAft>
                <a:buFont typeface="Arial" panose="020B0604020202020204" pitchFamily="34" charset="0"/>
                <a:buNone/>
                <a:defRPr sz="28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Children’s Trust of South Carolina is the statewide organization focused on the prevention of child abuse and neglect. We provide funding, resources and training to help local program partners build strong families and positive childhoods.</a:t>
              </a:r>
            </a:p>
          </p:txBody>
        </p:sp>
      </p:grpSp>
    </p:spTree>
    <p:extLst>
      <p:ext uri="{BB962C8B-B14F-4D97-AF65-F5344CB8AC3E}">
        <p14:creationId xmlns:p14="http://schemas.microsoft.com/office/powerpoint/2010/main" val="349319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514C40-798E-174F-95C8-7F44BFEC6E86}"/>
              </a:ext>
            </a:extLst>
          </p:cNvPr>
          <p:cNvSpPr>
            <a:spLocks noGrp="1"/>
          </p:cNvSpPr>
          <p:nvPr>
            <p:ph type="title"/>
          </p:nvPr>
        </p:nvSpPr>
        <p:spPr>
          <a:xfrm>
            <a:off x="609600" y="325416"/>
            <a:ext cx="10972800" cy="1034908"/>
          </a:xfrm>
        </p:spPr>
        <p:txBody>
          <a:bodyPr>
            <a:normAutofit/>
          </a:bodyPr>
          <a:lstStyle/>
          <a:p>
            <a:r>
              <a:rPr lang="en-US" dirty="0"/>
              <a:t>301 System Families</a:t>
            </a:r>
          </a:p>
        </p:txBody>
      </p:sp>
      <p:grpSp>
        <p:nvGrpSpPr>
          <p:cNvPr id="2" name="Group 1">
            <a:extLst>
              <a:ext uri="{FF2B5EF4-FFF2-40B4-BE49-F238E27FC236}">
                <a16:creationId xmlns:a16="http://schemas.microsoft.com/office/drawing/2014/main" id="{0C7BDF74-385A-A64B-B056-F9C7580D2BE5}"/>
              </a:ext>
            </a:extLst>
          </p:cNvPr>
          <p:cNvGrpSpPr/>
          <p:nvPr/>
        </p:nvGrpSpPr>
        <p:grpSpPr>
          <a:xfrm>
            <a:off x="1058779" y="1892518"/>
            <a:ext cx="2828368" cy="3952194"/>
            <a:chOff x="1061620" y="1803806"/>
            <a:chExt cx="2305250" cy="3952194"/>
          </a:xfrm>
        </p:grpSpPr>
        <p:sp>
          <p:nvSpPr>
            <p:cNvPr id="8" name="Oval 1">
              <a:extLst>
                <a:ext uri="{FF2B5EF4-FFF2-40B4-BE49-F238E27FC236}">
                  <a16:creationId xmlns:a16="http://schemas.microsoft.com/office/drawing/2014/main" id="{4483878F-6B9C-7243-9203-BEA2E76486AE}"/>
                </a:ext>
                <a:ext uri="{C183D7F6-B498-43B3-948B-1728B52AA6E4}">
                  <adec:decorative xmlns:adec="http://schemas.microsoft.com/office/drawing/2017/decorative" val="1"/>
                </a:ext>
              </a:extLst>
            </p:cNvPr>
            <p:cNvSpPr>
              <a:spLocks noChangeAspect="1"/>
            </p:cNvSpPr>
            <p:nvPr/>
          </p:nvSpPr>
          <p:spPr>
            <a:xfrm>
              <a:off x="1598507" y="1803806"/>
              <a:ext cx="1188720" cy="11887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black">
                    <a:lumMod val="65000"/>
                    <a:lumOff val="35000"/>
                  </a:prstClr>
                </a:solidFill>
              </a:endParaRPr>
            </a:p>
          </p:txBody>
        </p:sp>
        <p:pic>
          <p:nvPicPr>
            <p:cNvPr id="22" name="Graphic 21" descr="Flag">
              <a:extLst>
                <a:ext uri="{FF2B5EF4-FFF2-40B4-BE49-F238E27FC236}">
                  <a16:creationId xmlns:a16="http://schemas.microsoft.com/office/drawing/2014/main" id="{5B6FF706-FFFF-4942-BA37-974A49252A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85645" y="2176339"/>
              <a:ext cx="457200" cy="457200"/>
            </a:xfrm>
            <a:prstGeom prst="rect">
              <a:avLst/>
            </a:prstGeom>
          </p:spPr>
        </p:pic>
        <p:sp>
          <p:nvSpPr>
            <p:cNvPr id="10" name="Subheader 1">
              <a:extLst>
                <a:ext uri="{FF2B5EF4-FFF2-40B4-BE49-F238E27FC236}">
                  <a16:creationId xmlns:a16="http://schemas.microsoft.com/office/drawing/2014/main" id="{0E302870-3810-0E45-95F5-B38DB73D9AC5}"/>
                </a:ext>
              </a:extLst>
            </p:cNvPr>
            <p:cNvSpPr txBox="1"/>
            <p:nvPr/>
          </p:nvSpPr>
          <p:spPr>
            <a:xfrm>
              <a:off x="1061620" y="3090437"/>
              <a:ext cx="2305250" cy="707886"/>
            </a:xfrm>
            <a:prstGeom prst="rect">
              <a:avLst/>
            </a:prstGeom>
            <a:noFill/>
            <a:ln>
              <a:noFill/>
            </a:ln>
          </p:spPr>
          <p:txBody>
            <a:bodyPr wrap="square" rtlCol="0">
              <a:spAutoFit/>
            </a:bodyPr>
            <a:lstStyle/>
            <a:p>
              <a:pPr algn="ctr"/>
              <a:r>
                <a:rPr lang="en-US" sz="2000" b="1" dirty="0">
                  <a:latin typeface="Arial" panose="020B0604020202020204" pitchFamily="34" charset="0"/>
                  <a:cs typeface="Arial" panose="020B0604020202020204" pitchFamily="34" charset="0"/>
                </a:rPr>
                <a:t>Prevention Programs</a:t>
              </a:r>
            </a:p>
          </p:txBody>
        </p:sp>
        <p:sp>
          <p:nvSpPr>
            <p:cNvPr id="9" name="TextBox 1">
              <a:extLst>
                <a:ext uri="{FF2B5EF4-FFF2-40B4-BE49-F238E27FC236}">
                  <a16:creationId xmlns:a16="http://schemas.microsoft.com/office/drawing/2014/main" id="{60045F7D-7D7B-3942-8EDE-B429253A6D30}"/>
                </a:ext>
              </a:extLst>
            </p:cNvPr>
            <p:cNvSpPr txBox="1"/>
            <p:nvPr/>
          </p:nvSpPr>
          <p:spPr>
            <a:xfrm>
              <a:off x="1061620" y="3524720"/>
              <a:ext cx="2305250" cy="2231280"/>
            </a:xfrm>
            <a:prstGeom prst="rect">
              <a:avLst/>
            </a:prstGeom>
            <a:noFill/>
            <a:ln>
              <a:noFill/>
            </a:ln>
          </p:spPr>
          <p:txBody>
            <a:bodyPr wrap="square" rtlCol="0">
              <a:noAutofit/>
            </a:bodyPr>
            <a:lstStyle/>
            <a:p>
              <a:pPr algn="ctr" defTabSz="457200"/>
              <a:r>
                <a:rPr lang="en-US" sz="2000" dirty="0">
                  <a:solidFill>
                    <a:prstClr val="black">
                      <a:lumMod val="65000"/>
                      <a:lumOff val="35000"/>
                    </a:prstClr>
                  </a:solidFill>
                </a:rPr>
                <a:t>Implement the Evidence-Based Program for families to prevent substance misuse/abuse or make referral to a program already being implemented</a:t>
              </a:r>
            </a:p>
          </p:txBody>
        </p:sp>
      </p:grpSp>
      <p:grpSp>
        <p:nvGrpSpPr>
          <p:cNvPr id="7" name="Group 2">
            <a:extLst>
              <a:ext uri="{FF2B5EF4-FFF2-40B4-BE49-F238E27FC236}">
                <a16:creationId xmlns:a16="http://schemas.microsoft.com/office/drawing/2014/main" id="{0763BF8B-4C69-194E-9F1D-E6DA1702BEE4}"/>
              </a:ext>
            </a:extLst>
          </p:cNvPr>
          <p:cNvGrpSpPr/>
          <p:nvPr/>
        </p:nvGrpSpPr>
        <p:grpSpPr>
          <a:xfrm>
            <a:off x="4633534" y="1862947"/>
            <a:ext cx="2994452" cy="3952194"/>
            <a:chOff x="3598358" y="1803806"/>
            <a:chExt cx="2305250" cy="3952194"/>
          </a:xfrm>
        </p:grpSpPr>
        <p:sp>
          <p:nvSpPr>
            <p:cNvPr id="23" name="Oval 2">
              <a:extLst>
                <a:ext uri="{FF2B5EF4-FFF2-40B4-BE49-F238E27FC236}">
                  <a16:creationId xmlns:a16="http://schemas.microsoft.com/office/drawing/2014/main" id="{5974D870-40D2-9E4A-9B8A-7697AC7DC6B6}"/>
                </a:ext>
                <a:ext uri="{C183D7F6-B498-43B3-948B-1728B52AA6E4}">
                  <adec:decorative xmlns:adec="http://schemas.microsoft.com/office/drawing/2017/decorative" val="1"/>
                </a:ext>
              </a:extLst>
            </p:cNvPr>
            <p:cNvSpPr>
              <a:spLocks noChangeAspect="1"/>
            </p:cNvSpPr>
            <p:nvPr/>
          </p:nvSpPr>
          <p:spPr>
            <a:xfrm>
              <a:off x="4149850" y="1803806"/>
              <a:ext cx="1188720" cy="118872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pic>
          <p:nvPicPr>
            <p:cNvPr id="26" name="Graphic 25" descr="Business Woman and Man">
              <a:extLst>
                <a:ext uri="{FF2B5EF4-FFF2-40B4-BE49-F238E27FC236}">
                  <a16:creationId xmlns:a16="http://schemas.microsoft.com/office/drawing/2014/main" id="{1022F4A3-88A2-6947-A840-974BE831BA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0488" y="2055266"/>
              <a:ext cx="767444" cy="685800"/>
            </a:xfrm>
            <a:prstGeom prst="rect">
              <a:avLst/>
            </a:prstGeom>
          </p:spPr>
        </p:pic>
        <p:sp>
          <p:nvSpPr>
            <p:cNvPr id="25" name="Subheader 2">
              <a:extLst>
                <a:ext uri="{FF2B5EF4-FFF2-40B4-BE49-F238E27FC236}">
                  <a16:creationId xmlns:a16="http://schemas.microsoft.com/office/drawing/2014/main" id="{D57A90A2-4C1C-1C4A-8999-E68607D5F1BD}"/>
                </a:ext>
              </a:extLst>
            </p:cNvPr>
            <p:cNvSpPr txBox="1"/>
            <p:nvPr/>
          </p:nvSpPr>
          <p:spPr>
            <a:xfrm>
              <a:off x="3699263" y="3090437"/>
              <a:ext cx="210344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Treatment Programs</a:t>
              </a:r>
            </a:p>
          </p:txBody>
        </p:sp>
        <p:sp>
          <p:nvSpPr>
            <p:cNvPr id="24" name="TextBox 2">
              <a:extLst>
                <a:ext uri="{FF2B5EF4-FFF2-40B4-BE49-F238E27FC236}">
                  <a16:creationId xmlns:a16="http://schemas.microsoft.com/office/drawing/2014/main" id="{56C56500-1469-E246-AA28-1E44D3333E92}"/>
                </a:ext>
              </a:extLst>
            </p:cNvPr>
            <p:cNvSpPr txBox="1"/>
            <p:nvPr/>
          </p:nvSpPr>
          <p:spPr>
            <a:xfrm>
              <a:off x="3598358" y="3554291"/>
              <a:ext cx="2305250" cy="2201709"/>
            </a:xfrm>
            <a:prstGeom prst="rect">
              <a:avLst/>
            </a:prstGeom>
            <a:noFill/>
          </p:spPr>
          <p:txBody>
            <a:bodyPr wrap="square" rtlCol="0">
              <a:noAutofit/>
            </a:bodyPr>
            <a:lstStyle/>
            <a:p>
              <a:pPr algn="ctr" defTabSz="457200"/>
              <a:r>
                <a:rPr lang="en-US" sz="2000" dirty="0">
                  <a:solidFill>
                    <a:prstClr val="black">
                      <a:lumMod val="65000"/>
                      <a:lumOff val="35000"/>
                    </a:prstClr>
                  </a:solidFill>
                </a:rPr>
                <a:t>Parents in treatment have children at higher risks of developing a substance use disorder and could benefit from a family prevention program</a:t>
              </a:r>
            </a:p>
          </p:txBody>
        </p:sp>
      </p:grpSp>
      <p:grpSp>
        <p:nvGrpSpPr>
          <p:cNvPr id="4" name="Group 3">
            <a:extLst>
              <a:ext uri="{FF2B5EF4-FFF2-40B4-BE49-F238E27FC236}">
                <a16:creationId xmlns:a16="http://schemas.microsoft.com/office/drawing/2014/main" id="{33265449-0E70-F645-810B-7C5B9D1BEF34}"/>
              </a:ext>
            </a:extLst>
          </p:cNvPr>
          <p:cNvGrpSpPr/>
          <p:nvPr/>
        </p:nvGrpSpPr>
        <p:grpSpPr>
          <a:xfrm>
            <a:off x="8094697" y="1892518"/>
            <a:ext cx="3152309" cy="4640066"/>
            <a:chOff x="6078086" y="1803806"/>
            <a:chExt cx="2539770" cy="4331633"/>
          </a:xfrm>
        </p:grpSpPr>
        <p:sp>
          <p:nvSpPr>
            <p:cNvPr id="18" name="Oval 3">
              <a:extLst>
                <a:ext uri="{FF2B5EF4-FFF2-40B4-BE49-F238E27FC236}">
                  <a16:creationId xmlns:a16="http://schemas.microsoft.com/office/drawing/2014/main" id="{B60B4F55-E0BC-764B-A318-F40607F311B4}"/>
                </a:ext>
                <a:ext uri="{C183D7F6-B498-43B3-948B-1728B52AA6E4}">
                  <adec:decorative xmlns:adec="http://schemas.microsoft.com/office/drawing/2017/decorative" val="1"/>
                </a:ext>
              </a:extLst>
            </p:cNvPr>
            <p:cNvSpPr>
              <a:spLocks noChangeAspect="1"/>
            </p:cNvSpPr>
            <p:nvPr/>
          </p:nvSpPr>
          <p:spPr>
            <a:xfrm>
              <a:off x="6650186" y="1803806"/>
              <a:ext cx="1188720" cy="118872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pic>
          <p:nvPicPr>
            <p:cNvPr id="27" name="Graphic 26" descr="Heart shape">
              <a:extLst>
                <a:ext uri="{FF2B5EF4-FFF2-40B4-BE49-F238E27FC236}">
                  <a16:creationId xmlns:a16="http://schemas.microsoft.com/office/drawing/2014/main" id="{94D9ADEF-858E-734B-9017-72EA3CEC22A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76999" y="2156165"/>
              <a:ext cx="548640" cy="548640"/>
            </a:xfrm>
            <a:prstGeom prst="rect">
              <a:avLst/>
            </a:prstGeom>
          </p:spPr>
        </p:pic>
        <p:sp>
          <p:nvSpPr>
            <p:cNvPr id="33" name="Subheader 3">
              <a:extLst>
                <a:ext uri="{FF2B5EF4-FFF2-40B4-BE49-F238E27FC236}">
                  <a16:creationId xmlns:a16="http://schemas.microsoft.com/office/drawing/2014/main" id="{234D3CC1-F262-B146-813F-DD70DD2C9ED0}"/>
                </a:ext>
              </a:extLst>
            </p:cNvPr>
            <p:cNvSpPr txBox="1"/>
            <p:nvPr/>
          </p:nvSpPr>
          <p:spPr>
            <a:xfrm>
              <a:off x="6078086" y="3090437"/>
              <a:ext cx="2513021" cy="707886"/>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Community Coalitions/Partners</a:t>
              </a:r>
            </a:p>
          </p:txBody>
        </p:sp>
        <p:sp>
          <p:nvSpPr>
            <p:cNvPr id="32" name="TextBox 3">
              <a:extLst>
                <a:ext uri="{FF2B5EF4-FFF2-40B4-BE49-F238E27FC236}">
                  <a16:creationId xmlns:a16="http://schemas.microsoft.com/office/drawing/2014/main" id="{F0C1A987-3069-6840-9C92-C4A09675003E}"/>
                </a:ext>
              </a:extLst>
            </p:cNvPr>
            <p:cNvSpPr txBox="1"/>
            <p:nvPr/>
          </p:nvSpPr>
          <p:spPr>
            <a:xfrm>
              <a:off x="6104836" y="3809473"/>
              <a:ext cx="2513020" cy="2325966"/>
            </a:xfrm>
            <a:prstGeom prst="rect">
              <a:avLst/>
            </a:prstGeom>
            <a:noFill/>
          </p:spPr>
          <p:txBody>
            <a:bodyPr wrap="square" rtlCol="0">
              <a:noAutofit/>
            </a:bodyPr>
            <a:lstStyle/>
            <a:p>
              <a:pPr algn="ctr" defTabSz="457200"/>
              <a:r>
                <a:rPr lang="en-US" sz="2000" dirty="0">
                  <a:solidFill>
                    <a:prstClr val="black">
                      <a:lumMod val="65000"/>
                      <a:lumOff val="35000"/>
                    </a:prstClr>
                  </a:solidFill>
                </a:rPr>
                <a:t>Coalitions can apply for the Strengthening Families Grant, partner with organizations to implement, or refer families to an existing program</a:t>
              </a:r>
            </a:p>
          </p:txBody>
        </p:sp>
      </p:grpSp>
    </p:spTree>
    <p:extLst>
      <p:ext uri="{BB962C8B-B14F-4D97-AF65-F5344CB8AC3E}">
        <p14:creationId xmlns:p14="http://schemas.microsoft.com/office/powerpoint/2010/main" val="1850975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E6E128-3F96-DA45-B5CD-A139D5684B14}"/>
              </a:ext>
            </a:extLst>
          </p:cNvPr>
          <p:cNvSpPr/>
          <p:nvPr/>
        </p:nvSpPr>
        <p:spPr>
          <a:xfrm>
            <a:off x="0" y="1629916"/>
            <a:ext cx="12192780" cy="3598161"/>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29" name="TextBox 28">
            <a:extLst>
              <a:ext uri="{FF2B5EF4-FFF2-40B4-BE49-F238E27FC236}">
                <a16:creationId xmlns:a16="http://schemas.microsoft.com/office/drawing/2014/main" id="{2B23F4E0-C1E2-EA4D-9536-40F7745319F2}"/>
              </a:ext>
            </a:extLst>
          </p:cNvPr>
          <p:cNvSpPr txBox="1"/>
          <p:nvPr/>
        </p:nvSpPr>
        <p:spPr>
          <a:xfrm>
            <a:off x="1223572" y="3175193"/>
            <a:ext cx="10488543" cy="826052"/>
          </a:xfrm>
          <a:prstGeom prst="rect">
            <a:avLst/>
          </a:prstGeom>
          <a:noFill/>
        </p:spPr>
        <p:txBody>
          <a:bodyPr wrap="square" rtlCol="0">
            <a:spAutoFit/>
          </a:bodyPr>
          <a:lstStyle/>
          <a:p>
            <a:endParaRPr lang="uk-UA" sz="1333">
              <a:solidFill>
                <a:schemeClr val="bg1"/>
              </a:solidFill>
            </a:endParaRPr>
          </a:p>
        </p:txBody>
      </p:sp>
      <p:sp>
        <p:nvSpPr>
          <p:cNvPr id="31" name="Овал 25">
            <a:extLst>
              <a:ext uri="{FF2B5EF4-FFF2-40B4-BE49-F238E27FC236}">
                <a16:creationId xmlns:a16="http://schemas.microsoft.com/office/drawing/2014/main" id="{B61B979D-177F-D044-A623-167D2374A8F2}"/>
              </a:ext>
            </a:extLst>
          </p:cNvPr>
          <p:cNvSpPr/>
          <p:nvPr/>
        </p:nvSpPr>
        <p:spPr>
          <a:xfrm>
            <a:off x="8626301" y="2079951"/>
            <a:ext cx="2698095" cy="269809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34" b="1">
              <a:solidFill>
                <a:schemeClr val="accent6"/>
              </a:solidFill>
              <a:latin typeface="+mj-lt"/>
            </a:endParaRPr>
          </a:p>
        </p:txBody>
      </p:sp>
      <p:sp>
        <p:nvSpPr>
          <p:cNvPr id="2" name="Title 1">
            <a:extLst>
              <a:ext uri="{FF2B5EF4-FFF2-40B4-BE49-F238E27FC236}">
                <a16:creationId xmlns:a16="http://schemas.microsoft.com/office/drawing/2014/main" id="{EEE32514-AA21-3043-96B7-D81153277831}"/>
              </a:ext>
            </a:extLst>
          </p:cNvPr>
          <p:cNvSpPr>
            <a:spLocks noGrp="1"/>
          </p:cNvSpPr>
          <p:nvPr>
            <p:ph type="title"/>
          </p:nvPr>
        </p:nvSpPr>
        <p:spPr>
          <a:xfrm>
            <a:off x="479885" y="2079951"/>
            <a:ext cx="6845085" cy="2538541"/>
          </a:xfrm>
        </p:spPr>
        <p:txBody>
          <a:bodyPr/>
          <a:lstStyle/>
          <a:p>
            <a:r>
              <a:rPr lang="en-US" dirty="0">
                <a:solidFill>
                  <a:schemeClr val="bg1"/>
                </a:solidFill>
              </a:rPr>
              <a:t>Where?</a:t>
            </a:r>
          </a:p>
        </p:txBody>
      </p:sp>
      <p:pic>
        <p:nvPicPr>
          <p:cNvPr id="7" name="Graphic 6" descr="Light bulb">
            <a:extLst>
              <a:ext uri="{FF2B5EF4-FFF2-40B4-BE49-F238E27FC236}">
                <a16:creationId xmlns:a16="http://schemas.microsoft.com/office/drawing/2014/main" id="{0DA6DF70-6679-DF48-9ED6-457FD08F2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1270" y="2512080"/>
            <a:ext cx="1752272" cy="1752272"/>
          </a:xfrm>
          <a:prstGeom prst="rect">
            <a:avLst/>
          </a:prstGeom>
        </p:spPr>
      </p:pic>
    </p:spTree>
    <p:extLst>
      <p:ext uri="{BB962C8B-B14F-4D97-AF65-F5344CB8AC3E}">
        <p14:creationId xmlns:p14="http://schemas.microsoft.com/office/powerpoint/2010/main" val="28630102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3" name="Title">
            <a:extLst>
              <a:ext uri="{FF2B5EF4-FFF2-40B4-BE49-F238E27FC236}">
                <a16:creationId xmlns:a16="http://schemas.microsoft.com/office/drawing/2014/main" id="{7144D047-8BF0-4143-ABF1-7198360624B0}"/>
              </a:ext>
            </a:extLst>
          </p:cNvPr>
          <p:cNvSpPr>
            <a:spLocks noGrp="1"/>
          </p:cNvSpPr>
          <p:nvPr>
            <p:ph type="title"/>
          </p:nvPr>
        </p:nvSpPr>
        <p:spPr/>
        <p:txBody>
          <a:bodyPr/>
          <a:lstStyle/>
          <a:p>
            <a:r>
              <a:rPr lang="en-US" dirty="0"/>
              <a:t>Currently Virtual</a:t>
            </a:r>
            <a:br>
              <a:rPr lang="en-US" dirty="0"/>
            </a:br>
            <a:br>
              <a:rPr lang="en-US" dirty="0"/>
            </a:br>
            <a:r>
              <a:rPr lang="en-US" dirty="0">
                <a:solidFill>
                  <a:schemeClr val="accent1"/>
                </a:solidFill>
              </a:rPr>
              <a:t>ZOOM</a:t>
            </a:r>
          </a:p>
        </p:txBody>
      </p:sp>
      <p:sp>
        <p:nvSpPr>
          <p:cNvPr id="8" name="Text Placeholder 7">
            <a:extLst>
              <a:ext uri="{FF2B5EF4-FFF2-40B4-BE49-F238E27FC236}">
                <a16:creationId xmlns:a16="http://schemas.microsoft.com/office/drawing/2014/main" id="{C25E6F44-F0C9-E040-8604-DF79F66FDA89}"/>
              </a:ext>
            </a:extLst>
          </p:cNvPr>
          <p:cNvSpPr>
            <a:spLocks noGrp="1"/>
          </p:cNvSpPr>
          <p:nvPr>
            <p:ph type="body" sz="quarter" idx="14"/>
          </p:nvPr>
        </p:nvSpPr>
        <p:spPr>
          <a:xfrm>
            <a:off x="6630563" y="3869079"/>
            <a:ext cx="4899931" cy="2351314"/>
          </a:xfrm>
        </p:spPr>
        <p:txBody>
          <a:bodyPr/>
          <a:lstStyle/>
          <a:p>
            <a:r>
              <a:rPr lang="en-US" b="1" dirty="0">
                <a:solidFill>
                  <a:schemeClr val="accent1"/>
                </a:solidFill>
              </a:rPr>
              <a:t>In-person:</a:t>
            </a:r>
          </a:p>
          <a:p>
            <a:pPr lvl="1"/>
            <a:r>
              <a:rPr lang="en-US" dirty="0"/>
              <a:t>Community Centers</a:t>
            </a:r>
          </a:p>
          <a:p>
            <a:pPr lvl="1"/>
            <a:r>
              <a:rPr lang="en-US" dirty="0"/>
              <a:t>Schools</a:t>
            </a:r>
          </a:p>
          <a:p>
            <a:pPr lvl="1"/>
            <a:r>
              <a:rPr lang="en-US" dirty="0"/>
              <a:t>Drug Treatment Centers</a:t>
            </a:r>
          </a:p>
          <a:p>
            <a:pPr lvl="1"/>
            <a:r>
              <a:rPr lang="en-US" dirty="0"/>
              <a:t>Mental health Centers</a:t>
            </a:r>
          </a:p>
          <a:p>
            <a:pPr lvl="1"/>
            <a:r>
              <a:rPr lang="en-US" dirty="0"/>
              <a:t>Churches</a:t>
            </a:r>
          </a:p>
          <a:p>
            <a:pPr marL="365754" lvl="1" indent="0">
              <a:buNone/>
            </a:pPr>
            <a:endParaRPr lang="en-US" dirty="0"/>
          </a:p>
        </p:txBody>
      </p:sp>
      <p:pic>
        <p:nvPicPr>
          <p:cNvPr id="7" name="Picture Placeholder 6" descr="Attendees at a conference learning.">
            <a:extLst>
              <a:ext uri="{FF2B5EF4-FFF2-40B4-BE49-F238E27FC236}">
                <a16:creationId xmlns:a16="http://schemas.microsoft.com/office/drawing/2014/main" id="{D77F0425-C696-814D-B1B9-C7A5A967F9A0}"/>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9144" b="9144"/>
          <a:stretch/>
        </p:blipFill>
        <p:spPr/>
      </p:pic>
      <p:pic>
        <p:nvPicPr>
          <p:cNvPr id="10" name="Picture Placeholder 9" descr="Attendees at a conference working together at a table.">
            <a:extLst>
              <a:ext uri="{FF2B5EF4-FFF2-40B4-BE49-F238E27FC236}">
                <a16:creationId xmlns:a16="http://schemas.microsoft.com/office/drawing/2014/main" id="{FECD53D8-C051-5447-84C3-1B39165C69C5}"/>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9144" b="9144"/>
          <a:stretch/>
        </p:blipFill>
        <p:spPr/>
      </p:pic>
    </p:spTree>
    <p:extLst>
      <p:ext uri="{BB962C8B-B14F-4D97-AF65-F5344CB8AC3E}">
        <p14:creationId xmlns:p14="http://schemas.microsoft.com/office/powerpoint/2010/main" val="35690197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Graphic 99">
            <a:extLst>
              <a:ext uri="{FF2B5EF4-FFF2-40B4-BE49-F238E27FC236}">
                <a16:creationId xmlns:a16="http://schemas.microsoft.com/office/drawing/2014/main" id="{95D29634-6F1B-B64B-91D3-5459C453F35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55448" y="1886305"/>
            <a:ext cx="783767" cy="905686"/>
          </a:xfrm>
          <a:prstGeom prst="rect">
            <a:avLst/>
          </a:prstGeom>
        </p:spPr>
      </p:pic>
      <p:pic>
        <p:nvPicPr>
          <p:cNvPr id="104" name="Graphic 103">
            <a:extLst>
              <a:ext uri="{FF2B5EF4-FFF2-40B4-BE49-F238E27FC236}">
                <a16:creationId xmlns:a16="http://schemas.microsoft.com/office/drawing/2014/main" id="{FD722A89-8D00-0F49-ADE9-750B6F9E79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74443" y="2992958"/>
            <a:ext cx="1288860" cy="1323696"/>
          </a:xfrm>
          <a:prstGeom prst="rect">
            <a:avLst/>
          </a:prstGeom>
        </p:spPr>
      </p:pic>
      <p:pic>
        <p:nvPicPr>
          <p:cNvPr id="106" name="Graphic 105">
            <a:extLst>
              <a:ext uri="{FF2B5EF4-FFF2-40B4-BE49-F238E27FC236}">
                <a16:creationId xmlns:a16="http://schemas.microsoft.com/office/drawing/2014/main" id="{A31FA921-1A90-EE4A-A799-0BDBE5C091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299214" y="4321606"/>
            <a:ext cx="853435" cy="783767"/>
          </a:xfrm>
          <a:prstGeom prst="rect">
            <a:avLst/>
          </a:prstGeom>
        </p:spPr>
      </p:pic>
      <p:pic>
        <p:nvPicPr>
          <p:cNvPr id="108" name="Graphic 107">
            <a:extLst>
              <a:ext uri="{FF2B5EF4-FFF2-40B4-BE49-F238E27FC236}">
                <a16:creationId xmlns:a16="http://schemas.microsoft.com/office/drawing/2014/main" id="{FD53A315-E2A5-A540-98A0-DF9F10AF63D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56283" y="1282276"/>
            <a:ext cx="1045022" cy="1166941"/>
          </a:xfrm>
          <a:prstGeom prst="rect">
            <a:avLst/>
          </a:prstGeom>
        </p:spPr>
      </p:pic>
      <p:pic>
        <p:nvPicPr>
          <p:cNvPr id="112" name="Graphic 111">
            <a:extLst>
              <a:ext uri="{FF2B5EF4-FFF2-40B4-BE49-F238E27FC236}">
                <a16:creationId xmlns:a16="http://schemas.microsoft.com/office/drawing/2014/main" id="{286BF20A-0A34-BA4B-AB4F-48EDED357FD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894348" y="3798397"/>
            <a:ext cx="679264" cy="783767"/>
          </a:xfrm>
          <a:prstGeom prst="rect">
            <a:avLst/>
          </a:prstGeom>
        </p:spPr>
      </p:pic>
      <p:pic>
        <p:nvPicPr>
          <p:cNvPr id="114" name="Graphic 113">
            <a:extLst>
              <a:ext uri="{FF2B5EF4-FFF2-40B4-BE49-F238E27FC236}">
                <a16:creationId xmlns:a16="http://schemas.microsoft.com/office/drawing/2014/main" id="{7C2AB3A5-A65B-E448-821D-A98557AA431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60757" y="3700495"/>
            <a:ext cx="923104" cy="766349"/>
          </a:xfrm>
          <a:prstGeom prst="rect">
            <a:avLst/>
          </a:prstGeom>
        </p:spPr>
      </p:pic>
      <p:pic>
        <p:nvPicPr>
          <p:cNvPr id="116" name="Graphic 115">
            <a:extLst>
              <a:ext uri="{FF2B5EF4-FFF2-40B4-BE49-F238E27FC236}">
                <a16:creationId xmlns:a16="http://schemas.microsoft.com/office/drawing/2014/main" id="{032FB683-C5E4-1846-BBE7-405F6CDAB2F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3316" y="5143925"/>
            <a:ext cx="940521" cy="1184357"/>
          </a:xfrm>
          <a:prstGeom prst="rect">
            <a:avLst/>
          </a:prstGeom>
        </p:spPr>
      </p:pic>
      <p:pic>
        <p:nvPicPr>
          <p:cNvPr id="118" name="Graphic 117">
            <a:extLst>
              <a:ext uri="{FF2B5EF4-FFF2-40B4-BE49-F238E27FC236}">
                <a16:creationId xmlns:a16="http://schemas.microsoft.com/office/drawing/2014/main" id="{12474D9A-7337-A24F-827F-4AB4581385C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223661" y="3616082"/>
            <a:ext cx="1428195" cy="1288860"/>
          </a:xfrm>
          <a:prstGeom prst="rect">
            <a:avLst/>
          </a:prstGeom>
        </p:spPr>
      </p:pic>
      <p:pic>
        <p:nvPicPr>
          <p:cNvPr id="122" name="Graphic 121">
            <a:extLst>
              <a:ext uri="{FF2B5EF4-FFF2-40B4-BE49-F238E27FC236}">
                <a16:creationId xmlns:a16="http://schemas.microsoft.com/office/drawing/2014/main" id="{B9DBC50B-7C87-8B42-BB12-32E942710A5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125123" y="2968269"/>
            <a:ext cx="888269" cy="766349"/>
          </a:xfrm>
          <a:prstGeom prst="rect">
            <a:avLst/>
          </a:prstGeom>
        </p:spPr>
      </p:pic>
      <p:pic>
        <p:nvPicPr>
          <p:cNvPr id="124" name="Graphic 123">
            <a:extLst>
              <a:ext uri="{FF2B5EF4-FFF2-40B4-BE49-F238E27FC236}">
                <a16:creationId xmlns:a16="http://schemas.microsoft.com/office/drawing/2014/main" id="{C89319FF-9E10-6748-8189-FD63EFC21D6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128274" y="4116866"/>
            <a:ext cx="1776537" cy="1410779"/>
          </a:xfrm>
          <a:prstGeom prst="rect">
            <a:avLst/>
          </a:prstGeom>
        </p:spPr>
      </p:pic>
      <p:pic>
        <p:nvPicPr>
          <p:cNvPr id="126" name="Graphic 125">
            <a:extLst>
              <a:ext uri="{FF2B5EF4-FFF2-40B4-BE49-F238E27FC236}">
                <a16:creationId xmlns:a16="http://schemas.microsoft.com/office/drawing/2014/main" id="{9F71B5DC-54B7-F647-A4D2-BC6A5C95D8A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832676" y="505761"/>
            <a:ext cx="873278" cy="718028"/>
          </a:xfrm>
          <a:prstGeom prst="rect">
            <a:avLst/>
          </a:prstGeom>
        </p:spPr>
      </p:pic>
      <p:pic>
        <p:nvPicPr>
          <p:cNvPr id="128" name="Graphic 127">
            <a:extLst>
              <a:ext uri="{FF2B5EF4-FFF2-40B4-BE49-F238E27FC236}">
                <a16:creationId xmlns:a16="http://schemas.microsoft.com/office/drawing/2014/main" id="{C54C0D29-1834-234C-8EDC-45785F0DE51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5445846" y="1217388"/>
            <a:ext cx="940521" cy="539928"/>
          </a:xfrm>
          <a:prstGeom prst="rect">
            <a:avLst/>
          </a:prstGeom>
        </p:spPr>
      </p:pic>
      <p:pic>
        <p:nvPicPr>
          <p:cNvPr id="130" name="Graphic 129">
            <a:extLst>
              <a:ext uri="{FF2B5EF4-FFF2-40B4-BE49-F238E27FC236}">
                <a16:creationId xmlns:a16="http://schemas.microsoft.com/office/drawing/2014/main" id="{383670F9-6340-784A-94D7-D74BF1C593AD}"/>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814825" y="1192952"/>
            <a:ext cx="1149524" cy="870852"/>
          </a:xfrm>
          <a:prstGeom prst="rect">
            <a:avLst/>
          </a:prstGeom>
        </p:spPr>
      </p:pic>
      <p:pic>
        <p:nvPicPr>
          <p:cNvPr id="134" name="Graphic 133">
            <a:extLst>
              <a:ext uri="{FF2B5EF4-FFF2-40B4-BE49-F238E27FC236}">
                <a16:creationId xmlns:a16="http://schemas.microsoft.com/office/drawing/2014/main" id="{B1BCBDFC-E88A-B846-A2A6-3CE00D997FA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6944595" y="2795348"/>
            <a:ext cx="992771" cy="992772"/>
          </a:xfrm>
          <a:prstGeom prst="rect">
            <a:avLst/>
          </a:prstGeom>
        </p:spPr>
      </p:pic>
      <p:pic>
        <p:nvPicPr>
          <p:cNvPr id="136" name="Graphic 135">
            <a:extLst>
              <a:ext uri="{FF2B5EF4-FFF2-40B4-BE49-F238E27FC236}">
                <a16:creationId xmlns:a16="http://schemas.microsoft.com/office/drawing/2014/main" id="{DDCF6D14-5151-A942-BF2E-AC2724D5F6F9}"/>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6125550" y="4256076"/>
            <a:ext cx="1236609" cy="1306278"/>
          </a:xfrm>
          <a:prstGeom prst="rect">
            <a:avLst/>
          </a:prstGeom>
        </p:spPr>
      </p:pic>
      <p:pic>
        <p:nvPicPr>
          <p:cNvPr id="138" name="Graphic 137">
            <a:extLst>
              <a:ext uri="{FF2B5EF4-FFF2-40B4-BE49-F238E27FC236}">
                <a16:creationId xmlns:a16="http://schemas.microsoft.com/office/drawing/2014/main" id="{CB65979C-2FBD-FE4C-8B3B-D4F76246C18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7249093" y="1705779"/>
            <a:ext cx="992771" cy="870852"/>
          </a:xfrm>
          <a:prstGeom prst="rect">
            <a:avLst/>
          </a:prstGeom>
        </p:spPr>
      </p:pic>
      <p:pic>
        <p:nvPicPr>
          <p:cNvPr id="140" name="Graphic 139">
            <a:extLst>
              <a:ext uri="{FF2B5EF4-FFF2-40B4-BE49-F238E27FC236}">
                <a16:creationId xmlns:a16="http://schemas.microsoft.com/office/drawing/2014/main" id="{E4CB6C23-8D95-5F43-B428-40D514DFD195}"/>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8242231" y="1519982"/>
            <a:ext cx="888269" cy="748935"/>
          </a:xfrm>
          <a:prstGeom prst="rect">
            <a:avLst/>
          </a:prstGeom>
        </p:spPr>
      </p:pic>
      <p:pic>
        <p:nvPicPr>
          <p:cNvPr id="142" name="Graphic 141">
            <a:extLst>
              <a:ext uri="{FF2B5EF4-FFF2-40B4-BE49-F238E27FC236}">
                <a16:creationId xmlns:a16="http://schemas.microsoft.com/office/drawing/2014/main" id="{B5788D7E-FC0D-204D-91C6-24742389726D}"/>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6559079" y="3967626"/>
            <a:ext cx="1149524" cy="957937"/>
          </a:xfrm>
          <a:prstGeom prst="rect">
            <a:avLst/>
          </a:prstGeom>
        </p:spPr>
      </p:pic>
      <p:pic>
        <p:nvPicPr>
          <p:cNvPr id="144" name="Graphic 143">
            <a:extLst>
              <a:ext uri="{FF2B5EF4-FFF2-40B4-BE49-F238E27FC236}">
                <a16:creationId xmlns:a16="http://schemas.microsoft.com/office/drawing/2014/main" id="{FFB13FCC-3582-1842-AEF8-9143AFAE76D0}"/>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4398332" y="2816472"/>
            <a:ext cx="836018" cy="853434"/>
          </a:xfrm>
          <a:prstGeom prst="rect">
            <a:avLst/>
          </a:prstGeom>
        </p:spPr>
      </p:pic>
      <p:pic>
        <p:nvPicPr>
          <p:cNvPr id="146" name="Graphic 145">
            <a:extLst>
              <a:ext uri="{FF2B5EF4-FFF2-40B4-BE49-F238E27FC236}">
                <a16:creationId xmlns:a16="http://schemas.microsoft.com/office/drawing/2014/main" id="{54ACE501-2873-1047-BE19-E07BB49E8550}"/>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535624" y="1697508"/>
            <a:ext cx="940521" cy="679264"/>
          </a:xfrm>
          <a:prstGeom prst="rect">
            <a:avLst/>
          </a:prstGeom>
        </p:spPr>
      </p:pic>
      <p:pic>
        <p:nvPicPr>
          <p:cNvPr id="148" name="Graphic 147">
            <a:extLst>
              <a:ext uri="{FF2B5EF4-FFF2-40B4-BE49-F238E27FC236}">
                <a16:creationId xmlns:a16="http://schemas.microsoft.com/office/drawing/2014/main" id="{F898AC6C-94ED-F540-A999-1A4B345C0B2B}"/>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7596509" y="2116362"/>
            <a:ext cx="1184358" cy="992772"/>
          </a:xfrm>
          <a:prstGeom prst="rect">
            <a:avLst/>
          </a:prstGeom>
        </p:spPr>
      </p:pic>
      <p:pic>
        <p:nvPicPr>
          <p:cNvPr id="150" name="Graphic 149">
            <a:extLst>
              <a:ext uri="{FF2B5EF4-FFF2-40B4-BE49-F238E27FC236}">
                <a16:creationId xmlns:a16="http://schemas.microsoft.com/office/drawing/2014/main" id="{E0C4F88F-1C36-7846-BC20-A313DD71360D}"/>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8258357" y="3065017"/>
            <a:ext cx="1045022" cy="1254025"/>
          </a:xfrm>
          <a:prstGeom prst="rect">
            <a:avLst/>
          </a:prstGeom>
        </p:spPr>
      </p:pic>
      <p:pic>
        <p:nvPicPr>
          <p:cNvPr id="152" name="Graphic 151">
            <a:extLst>
              <a:ext uri="{FF2B5EF4-FFF2-40B4-BE49-F238E27FC236}">
                <a16:creationId xmlns:a16="http://schemas.microsoft.com/office/drawing/2014/main" id="{B1C3A9E3-1BD4-534B-B4D2-ED1B169D3856}"/>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3488264" y="572424"/>
            <a:ext cx="957937" cy="1358528"/>
          </a:xfrm>
          <a:prstGeom prst="rect">
            <a:avLst/>
          </a:prstGeom>
        </p:spPr>
      </p:pic>
      <p:pic>
        <p:nvPicPr>
          <p:cNvPr id="154" name="Graphic 153">
            <a:extLst>
              <a:ext uri="{FF2B5EF4-FFF2-40B4-BE49-F238E27FC236}">
                <a16:creationId xmlns:a16="http://schemas.microsoft.com/office/drawing/2014/main" id="{2230FA6B-BF27-9149-9F69-7B4D820074FA}"/>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4149433" y="2023196"/>
            <a:ext cx="731515" cy="870852"/>
          </a:xfrm>
          <a:prstGeom prst="rect">
            <a:avLst/>
          </a:prstGeom>
        </p:spPr>
      </p:pic>
      <p:pic>
        <p:nvPicPr>
          <p:cNvPr id="156" name="Graphic 155">
            <a:extLst>
              <a:ext uri="{FF2B5EF4-FFF2-40B4-BE49-F238E27FC236}">
                <a16:creationId xmlns:a16="http://schemas.microsoft.com/office/drawing/2014/main" id="{E3F772C9-FE11-364F-831B-18B6530108AD}"/>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5639643" y="4545585"/>
            <a:ext cx="923104" cy="923104"/>
          </a:xfrm>
          <a:prstGeom prst="rect">
            <a:avLst/>
          </a:prstGeom>
        </p:spPr>
      </p:pic>
      <p:pic>
        <p:nvPicPr>
          <p:cNvPr id="158" name="Graphic 157">
            <a:extLst>
              <a:ext uri="{FF2B5EF4-FFF2-40B4-BE49-F238E27FC236}">
                <a16:creationId xmlns:a16="http://schemas.microsoft.com/office/drawing/2014/main" id="{510AB70A-B84B-B146-B4DD-B6D16E00AE5A}"/>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8725427" y="2090434"/>
            <a:ext cx="1254026" cy="1358528"/>
          </a:xfrm>
          <a:prstGeom prst="rect">
            <a:avLst/>
          </a:prstGeom>
        </p:spPr>
      </p:pic>
      <p:pic>
        <p:nvPicPr>
          <p:cNvPr id="160" name="Graphic 159">
            <a:extLst>
              <a:ext uri="{FF2B5EF4-FFF2-40B4-BE49-F238E27FC236}">
                <a16:creationId xmlns:a16="http://schemas.microsoft.com/office/drawing/2014/main" id="{1B2510A7-9DD7-094F-B4B3-3A3169C56746}"/>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5817184" y="5070650"/>
            <a:ext cx="766349" cy="1341111"/>
          </a:xfrm>
          <a:prstGeom prst="rect">
            <a:avLst/>
          </a:prstGeom>
        </p:spPr>
      </p:pic>
      <p:pic>
        <p:nvPicPr>
          <p:cNvPr id="162" name="Graphic 161">
            <a:extLst>
              <a:ext uri="{FF2B5EF4-FFF2-40B4-BE49-F238E27FC236}">
                <a16:creationId xmlns:a16="http://schemas.microsoft.com/office/drawing/2014/main" id="{B4C404A7-4B21-A242-BDCD-CB9BAAF53A94}"/>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6344788" y="1578908"/>
            <a:ext cx="923104" cy="1045023"/>
          </a:xfrm>
          <a:prstGeom prst="rect">
            <a:avLst/>
          </a:prstGeom>
        </p:spPr>
      </p:pic>
      <p:pic>
        <p:nvPicPr>
          <p:cNvPr id="164" name="Graphic 163">
            <a:extLst>
              <a:ext uri="{FF2B5EF4-FFF2-40B4-BE49-F238E27FC236}">
                <a16:creationId xmlns:a16="http://schemas.microsoft.com/office/drawing/2014/main" id="{E6616329-AE8E-D64A-BD1B-455F763C3682}"/>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6285476" y="747511"/>
            <a:ext cx="801184" cy="1166941"/>
          </a:xfrm>
          <a:prstGeom prst="rect">
            <a:avLst/>
          </a:prstGeom>
        </p:spPr>
      </p:pic>
      <p:pic>
        <p:nvPicPr>
          <p:cNvPr id="166" name="Graphic 165">
            <a:extLst>
              <a:ext uri="{FF2B5EF4-FFF2-40B4-BE49-F238E27FC236}">
                <a16:creationId xmlns:a16="http://schemas.microsoft.com/office/drawing/2014/main" id="{E11CB865-5326-FE40-BF07-1A953800D002}"/>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4178617" y="1327177"/>
            <a:ext cx="1045022" cy="1097272"/>
          </a:xfrm>
          <a:prstGeom prst="rect">
            <a:avLst/>
          </a:prstGeom>
        </p:spPr>
      </p:pic>
      <p:pic>
        <p:nvPicPr>
          <p:cNvPr id="168" name="Graphic 167">
            <a:extLst>
              <a:ext uri="{FF2B5EF4-FFF2-40B4-BE49-F238E27FC236}">
                <a16:creationId xmlns:a16="http://schemas.microsoft.com/office/drawing/2014/main" id="{8ADD2203-BD39-4944-9EEF-B424F43613FB}"/>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6975019" y="2036297"/>
            <a:ext cx="766349" cy="783767"/>
          </a:xfrm>
          <a:prstGeom prst="rect">
            <a:avLst/>
          </a:prstGeom>
        </p:spPr>
      </p:pic>
      <p:pic>
        <p:nvPicPr>
          <p:cNvPr id="170" name="Graphic 169">
            <a:extLst>
              <a:ext uri="{FF2B5EF4-FFF2-40B4-BE49-F238E27FC236}">
                <a16:creationId xmlns:a16="http://schemas.microsoft.com/office/drawing/2014/main" id="{6C1F9868-B38B-A34D-A7F5-14A28432892B}"/>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5336589" y="2389928"/>
            <a:ext cx="1010188" cy="1027606"/>
          </a:xfrm>
          <a:prstGeom prst="rect">
            <a:avLst/>
          </a:prstGeom>
        </p:spPr>
      </p:pic>
      <p:pic>
        <p:nvPicPr>
          <p:cNvPr id="172" name="Graphic 171">
            <a:extLst>
              <a:ext uri="{FF2B5EF4-FFF2-40B4-BE49-F238E27FC236}">
                <a16:creationId xmlns:a16="http://schemas.microsoft.com/office/drawing/2014/main" id="{D6EF98A7-261F-8341-89A0-6AD2C37FCD68}"/>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8350287" y="2090993"/>
            <a:ext cx="696681" cy="1114689"/>
          </a:xfrm>
          <a:prstGeom prst="rect">
            <a:avLst/>
          </a:prstGeom>
        </p:spPr>
      </p:pic>
      <p:pic>
        <p:nvPicPr>
          <p:cNvPr id="174" name="Graphic 173">
            <a:extLst>
              <a:ext uri="{FF2B5EF4-FFF2-40B4-BE49-F238E27FC236}">
                <a16:creationId xmlns:a16="http://schemas.microsoft.com/office/drawing/2014/main" id="{977E2E2E-21CB-4A41-AF0D-216BFDB11450}"/>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7770260" y="1200534"/>
            <a:ext cx="766349" cy="957937"/>
          </a:xfrm>
          <a:prstGeom prst="rect">
            <a:avLst/>
          </a:prstGeom>
        </p:spPr>
      </p:pic>
      <p:pic>
        <p:nvPicPr>
          <p:cNvPr id="176" name="Graphic 175">
            <a:extLst>
              <a:ext uri="{FF2B5EF4-FFF2-40B4-BE49-F238E27FC236}">
                <a16:creationId xmlns:a16="http://schemas.microsoft.com/office/drawing/2014/main" id="{D5ED0658-730D-A547-AEB8-FFBC3B2974A2}"/>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3765880" y="2629972"/>
            <a:ext cx="870850" cy="923104"/>
          </a:xfrm>
          <a:prstGeom prst="rect">
            <a:avLst/>
          </a:prstGeom>
        </p:spPr>
      </p:pic>
      <p:pic>
        <p:nvPicPr>
          <p:cNvPr id="180" name="Graphic 179">
            <a:extLst>
              <a:ext uri="{FF2B5EF4-FFF2-40B4-BE49-F238E27FC236}">
                <a16:creationId xmlns:a16="http://schemas.microsoft.com/office/drawing/2014/main" id="{B6701257-73BC-5C4F-B778-A16E86207C6B}"/>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4754560" y="1780018"/>
            <a:ext cx="975354" cy="870852"/>
          </a:xfrm>
          <a:prstGeom prst="rect">
            <a:avLst/>
          </a:prstGeom>
        </p:spPr>
      </p:pic>
      <p:pic>
        <p:nvPicPr>
          <p:cNvPr id="182" name="Graphic 181">
            <a:extLst>
              <a:ext uri="{FF2B5EF4-FFF2-40B4-BE49-F238E27FC236}">
                <a16:creationId xmlns:a16="http://schemas.microsoft.com/office/drawing/2014/main" id="{145E4BAA-088B-414C-A234-C6E808A6AA9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2616354" y="833680"/>
            <a:ext cx="801184" cy="1097272"/>
          </a:xfrm>
          <a:prstGeom prst="rect">
            <a:avLst/>
          </a:prstGeom>
        </p:spPr>
      </p:pic>
      <p:pic>
        <p:nvPicPr>
          <p:cNvPr id="184" name="Graphic 183">
            <a:extLst>
              <a:ext uri="{FF2B5EF4-FFF2-40B4-BE49-F238E27FC236}">
                <a16:creationId xmlns:a16="http://schemas.microsoft.com/office/drawing/2014/main" id="{33D727C4-EC3A-4448-930C-80E1D51A4C2C}"/>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5662099" y="3298622"/>
            <a:ext cx="1793954" cy="992772"/>
          </a:xfrm>
          <a:prstGeom prst="rect">
            <a:avLst/>
          </a:prstGeom>
        </p:spPr>
      </p:pic>
      <p:pic>
        <p:nvPicPr>
          <p:cNvPr id="186" name="Graphic 185">
            <a:extLst>
              <a:ext uri="{FF2B5EF4-FFF2-40B4-BE49-F238E27FC236}">
                <a16:creationId xmlns:a16="http://schemas.microsoft.com/office/drawing/2014/main" id="{E9F22958-E14C-BB40-8E50-8400A876A9DE}"/>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3218968" y="824971"/>
            <a:ext cx="731515" cy="853434"/>
          </a:xfrm>
          <a:prstGeom prst="rect">
            <a:avLst/>
          </a:prstGeom>
        </p:spPr>
      </p:pic>
      <p:pic>
        <p:nvPicPr>
          <p:cNvPr id="188" name="Graphic 187">
            <a:extLst>
              <a:ext uri="{FF2B5EF4-FFF2-40B4-BE49-F238E27FC236}">
                <a16:creationId xmlns:a16="http://schemas.microsoft.com/office/drawing/2014/main" id="{2609EB21-C8B7-5B45-BB8A-F98DFDA8DD2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5668987" y="2229797"/>
            <a:ext cx="1149524" cy="992772"/>
          </a:xfrm>
          <a:prstGeom prst="rect">
            <a:avLst/>
          </a:prstGeom>
        </p:spPr>
      </p:pic>
      <p:pic>
        <p:nvPicPr>
          <p:cNvPr id="190" name="Graphic 189">
            <a:extLst>
              <a:ext uri="{FF2B5EF4-FFF2-40B4-BE49-F238E27FC236}">
                <a16:creationId xmlns:a16="http://schemas.microsoft.com/office/drawing/2014/main" id="{813BA4FF-CBEB-A04A-AEB3-A265B49E095D}"/>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4657619" y="2435307"/>
            <a:ext cx="836017" cy="696681"/>
          </a:xfrm>
          <a:prstGeom prst="rect">
            <a:avLst/>
          </a:prstGeom>
        </p:spPr>
      </p:pic>
      <p:pic>
        <p:nvPicPr>
          <p:cNvPr id="192" name="Graphic 191">
            <a:extLst>
              <a:ext uri="{FF2B5EF4-FFF2-40B4-BE49-F238E27FC236}">
                <a16:creationId xmlns:a16="http://schemas.microsoft.com/office/drawing/2014/main" id="{C3F8F893-19EF-9749-82AC-4B0D5FE41CD8}"/>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4296675" y="561569"/>
            <a:ext cx="801184" cy="1132108"/>
          </a:xfrm>
          <a:prstGeom prst="rect">
            <a:avLst/>
          </a:prstGeom>
        </p:spPr>
      </p:pic>
      <p:pic>
        <p:nvPicPr>
          <p:cNvPr id="194" name="Graphic 193">
            <a:extLst>
              <a:ext uri="{FF2B5EF4-FFF2-40B4-BE49-F238E27FC236}">
                <a16:creationId xmlns:a16="http://schemas.microsoft.com/office/drawing/2014/main" id="{6472E7E3-A9C6-D14E-8F3E-2D3835AFEDBE}"/>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6775718" y="2401232"/>
            <a:ext cx="1010188" cy="992770"/>
          </a:xfrm>
          <a:prstGeom prst="rect">
            <a:avLst/>
          </a:prstGeom>
        </p:spPr>
      </p:pic>
      <p:pic>
        <p:nvPicPr>
          <p:cNvPr id="196" name="Graphic 195">
            <a:extLst>
              <a:ext uri="{FF2B5EF4-FFF2-40B4-BE49-F238E27FC236}">
                <a16:creationId xmlns:a16="http://schemas.microsoft.com/office/drawing/2014/main" id="{4418B662-AD54-5D46-8D16-94161DB6A1E0}"/>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4878888" y="1073816"/>
            <a:ext cx="679264" cy="862229"/>
          </a:xfrm>
          <a:prstGeom prst="rect">
            <a:avLst/>
          </a:prstGeom>
        </p:spPr>
      </p:pic>
      <p:pic>
        <p:nvPicPr>
          <p:cNvPr id="198" name="Graphic 197">
            <a:extLst>
              <a:ext uri="{FF2B5EF4-FFF2-40B4-BE49-F238E27FC236}">
                <a16:creationId xmlns:a16="http://schemas.microsoft.com/office/drawing/2014/main" id="{BAD3EBEE-D861-0149-A11D-327349AD0864}"/>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7607743" y="2895293"/>
            <a:ext cx="1201775" cy="1097272"/>
          </a:xfrm>
          <a:prstGeom prst="rect">
            <a:avLst/>
          </a:prstGeom>
        </p:spPr>
      </p:pic>
      <p:pic>
        <p:nvPicPr>
          <p:cNvPr id="200" name="Graphic 199">
            <a:extLst>
              <a:ext uri="{FF2B5EF4-FFF2-40B4-BE49-F238E27FC236}">
                <a16:creationId xmlns:a16="http://schemas.microsoft.com/office/drawing/2014/main" id="{E5C6E879-02E7-C147-BDA7-6B9C42945A42}"/>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5418318" y="597925"/>
            <a:ext cx="923104" cy="679264"/>
          </a:xfrm>
          <a:prstGeom prst="rect">
            <a:avLst/>
          </a:prstGeom>
        </p:spPr>
      </p:pic>
      <p:sp>
        <p:nvSpPr>
          <p:cNvPr id="56" name="TextBox 55">
            <a:extLst>
              <a:ext uri="{FF2B5EF4-FFF2-40B4-BE49-F238E27FC236}">
                <a16:creationId xmlns:a16="http://schemas.microsoft.com/office/drawing/2014/main" id="{C9115994-9E78-9D43-A3F0-B6E920FA3062}"/>
              </a:ext>
            </a:extLst>
          </p:cNvPr>
          <p:cNvSpPr txBox="1"/>
          <p:nvPr/>
        </p:nvSpPr>
        <p:spPr>
          <a:xfrm>
            <a:off x="7020190" y="1483561"/>
            <a:ext cx="914400" cy="3693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Chesterfield</a:t>
            </a:r>
          </a:p>
        </p:txBody>
      </p:sp>
      <p:sp>
        <p:nvSpPr>
          <p:cNvPr id="63" name="TextBox 62">
            <a:extLst>
              <a:ext uri="{FF2B5EF4-FFF2-40B4-BE49-F238E27FC236}">
                <a16:creationId xmlns:a16="http://schemas.microsoft.com/office/drawing/2014/main" id="{CE03CF91-7148-AB44-B339-74D6E59630DD}"/>
              </a:ext>
            </a:extLst>
          </p:cNvPr>
          <p:cNvSpPr txBox="1"/>
          <p:nvPr/>
        </p:nvSpPr>
        <p:spPr>
          <a:xfrm>
            <a:off x="8387951" y="3570184"/>
            <a:ext cx="858256" cy="238617"/>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Georgetown</a:t>
            </a:r>
          </a:p>
        </p:txBody>
      </p:sp>
      <p:sp>
        <p:nvSpPr>
          <p:cNvPr id="64" name="TextBox 63">
            <a:extLst>
              <a:ext uri="{FF2B5EF4-FFF2-40B4-BE49-F238E27FC236}">
                <a16:creationId xmlns:a16="http://schemas.microsoft.com/office/drawing/2014/main" id="{6AA96D6D-CB0A-9C4B-97CA-01375686B9C2}"/>
              </a:ext>
            </a:extLst>
          </p:cNvPr>
          <p:cNvSpPr txBox="1"/>
          <p:nvPr/>
        </p:nvSpPr>
        <p:spPr>
          <a:xfrm>
            <a:off x="8293449" y="1848793"/>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Dillon</a:t>
            </a:r>
          </a:p>
        </p:txBody>
      </p:sp>
      <p:sp>
        <p:nvSpPr>
          <p:cNvPr id="65" name="TextBox 64">
            <a:extLst>
              <a:ext uri="{FF2B5EF4-FFF2-40B4-BE49-F238E27FC236}">
                <a16:creationId xmlns:a16="http://schemas.microsoft.com/office/drawing/2014/main" id="{8BBA29A6-6683-2D44-B2F5-71ABA192C843}"/>
              </a:ext>
            </a:extLst>
          </p:cNvPr>
          <p:cNvSpPr txBox="1"/>
          <p:nvPr/>
        </p:nvSpPr>
        <p:spPr>
          <a:xfrm>
            <a:off x="7795772" y="148949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Marlboro</a:t>
            </a:r>
          </a:p>
        </p:txBody>
      </p:sp>
      <p:sp>
        <p:nvSpPr>
          <p:cNvPr id="66" name="TextBox 65">
            <a:extLst>
              <a:ext uri="{FF2B5EF4-FFF2-40B4-BE49-F238E27FC236}">
                <a16:creationId xmlns:a16="http://schemas.microsoft.com/office/drawing/2014/main" id="{DE3C1256-A3AA-BF40-8002-9FAA29C4F0F3}"/>
              </a:ext>
            </a:extLst>
          </p:cNvPr>
          <p:cNvSpPr txBox="1"/>
          <p:nvPr/>
        </p:nvSpPr>
        <p:spPr>
          <a:xfrm>
            <a:off x="8878562" y="2642560"/>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Horry </a:t>
            </a:r>
          </a:p>
        </p:txBody>
      </p:sp>
      <p:sp>
        <p:nvSpPr>
          <p:cNvPr id="67" name="TextBox 66">
            <a:extLst>
              <a:ext uri="{FF2B5EF4-FFF2-40B4-BE49-F238E27FC236}">
                <a16:creationId xmlns:a16="http://schemas.microsoft.com/office/drawing/2014/main" id="{85FA78EB-AC43-484B-AC1D-10B962386520}"/>
              </a:ext>
            </a:extLst>
          </p:cNvPr>
          <p:cNvSpPr txBox="1"/>
          <p:nvPr/>
        </p:nvSpPr>
        <p:spPr>
          <a:xfrm>
            <a:off x="7741368" y="2415755"/>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Florence</a:t>
            </a:r>
          </a:p>
        </p:txBody>
      </p:sp>
      <p:sp>
        <p:nvSpPr>
          <p:cNvPr id="68" name="TextBox 67">
            <a:extLst>
              <a:ext uri="{FF2B5EF4-FFF2-40B4-BE49-F238E27FC236}">
                <a16:creationId xmlns:a16="http://schemas.microsoft.com/office/drawing/2014/main" id="{25F3B4BB-AA35-0E4F-B310-C8245D703421}"/>
              </a:ext>
            </a:extLst>
          </p:cNvPr>
          <p:cNvSpPr txBox="1"/>
          <p:nvPr/>
        </p:nvSpPr>
        <p:spPr>
          <a:xfrm>
            <a:off x="7358704" y="1979754"/>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Darlington</a:t>
            </a:r>
          </a:p>
        </p:txBody>
      </p:sp>
      <p:sp>
        <p:nvSpPr>
          <p:cNvPr id="69" name="TextBox 68">
            <a:extLst>
              <a:ext uri="{FF2B5EF4-FFF2-40B4-BE49-F238E27FC236}">
                <a16:creationId xmlns:a16="http://schemas.microsoft.com/office/drawing/2014/main" id="{DD6C7DF0-C17A-4040-BF84-5980906E1D49}"/>
              </a:ext>
            </a:extLst>
          </p:cNvPr>
          <p:cNvSpPr txBox="1"/>
          <p:nvPr/>
        </p:nvSpPr>
        <p:spPr>
          <a:xfrm>
            <a:off x="6909088" y="2309573"/>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Lee</a:t>
            </a:r>
          </a:p>
        </p:txBody>
      </p:sp>
      <p:sp>
        <p:nvSpPr>
          <p:cNvPr id="72" name="TextBox 71">
            <a:extLst>
              <a:ext uri="{FF2B5EF4-FFF2-40B4-BE49-F238E27FC236}">
                <a16:creationId xmlns:a16="http://schemas.microsoft.com/office/drawing/2014/main" id="{E8ADD196-8B5D-BA45-8F2A-DECC54BC3B96}"/>
              </a:ext>
            </a:extLst>
          </p:cNvPr>
          <p:cNvSpPr txBox="1"/>
          <p:nvPr/>
        </p:nvSpPr>
        <p:spPr>
          <a:xfrm>
            <a:off x="7790326" y="3272517"/>
            <a:ext cx="914400"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Williamsburg</a:t>
            </a:r>
          </a:p>
        </p:txBody>
      </p:sp>
      <p:sp>
        <p:nvSpPr>
          <p:cNvPr id="73" name="TextBox 72">
            <a:extLst>
              <a:ext uri="{FF2B5EF4-FFF2-40B4-BE49-F238E27FC236}">
                <a16:creationId xmlns:a16="http://schemas.microsoft.com/office/drawing/2014/main" id="{51F70B2C-61A1-6341-B7B5-27FDDEA80C87}"/>
              </a:ext>
            </a:extLst>
          </p:cNvPr>
          <p:cNvSpPr txBox="1"/>
          <p:nvPr/>
        </p:nvSpPr>
        <p:spPr>
          <a:xfrm>
            <a:off x="6991472" y="3222640"/>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Clarendon</a:t>
            </a:r>
          </a:p>
        </p:txBody>
      </p:sp>
      <p:sp>
        <p:nvSpPr>
          <p:cNvPr id="74" name="TextBox 73">
            <a:extLst>
              <a:ext uri="{FF2B5EF4-FFF2-40B4-BE49-F238E27FC236}">
                <a16:creationId xmlns:a16="http://schemas.microsoft.com/office/drawing/2014/main" id="{870E3D65-531E-1541-A786-3C4D66D32818}"/>
              </a:ext>
            </a:extLst>
          </p:cNvPr>
          <p:cNvSpPr txBox="1"/>
          <p:nvPr/>
        </p:nvSpPr>
        <p:spPr>
          <a:xfrm>
            <a:off x="6265397" y="3297780"/>
            <a:ext cx="735221" cy="230832"/>
          </a:xfrm>
          <a:prstGeom prst="rect">
            <a:avLst/>
          </a:prstGeom>
          <a:solidFill>
            <a:srgbClr val="00ACDC"/>
          </a:solidFill>
        </p:spPr>
        <p:txBody>
          <a:bodyPr wrap="square" rtlCol="0">
            <a:spAutoFit/>
          </a:bodyPr>
          <a:lstStyle/>
          <a:p>
            <a:pPr algn="ctr"/>
            <a:r>
              <a:rPr lang="en-US" sz="900" b="1" dirty="0">
                <a:latin typeface="RobotoCondensed" pitchFamily="2" charset="0"/>
                <a:ea typeface="RobotoCondensed" pitchFamily="2" charset="0"/>
              </a:rPr>
              <a:t>Calhoun</a:t>
            </a:r>
          </a:p>
        </p:txBody>
      </p:sp>
      <p:sp>
        <p:nvSpPr>
          <p:cNvPr id="75" name="TextBox 74">
            <a:extLst>
              <a:ext uri="{FF2B5EF4-FFF2-40B4-BE49-F238E27FC236}">
                <a16:creationId xmlns:a16="http://schemas.microsoft.com/office/drawing/2014/main" id="{751B5907-E009-A74F-B67D-6659865BCA5B}"/>
              </a:ext>
            </a:extLst>
          </p:cNvPr>
          <p:cNvSpPr txBox="1"/>
          <p:nvPr/>
        </p:nvSpPr>
        <p:spPr>
          <a:xfrm>
            <a:off x="8274726" y="226633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Marion </a:t>
            </a:r>
          </a:p>
        </p:txBody>
      </p:sp>
      <p:sp>
        <p:nvSpPr>
          <p:cNvPr id="76" name="TextBox 75">
            <a:extLst>
              <a:ext uri="{FF2B5EF4-FFF2-40B4-BE49-F238E27FC236}">
                <a16:creationId xmlns:a16="http://schemas.microsoft.com/office/drawing/2014/main" id="{0935BF3A-E81E-9747-AD35-2D291D620EE6}"/>
              </a:ext>
            </a:extLst>
          </p:cNvPr>
          <p:cNvSpPr txBox="1"/>
          <p:nvPr/>
        </p:nvSpPr>
        <p:spPr>
          <a:xfrm>
            <a:off x="2618898" y="131278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Oconee </a:t>
            </a:r>
          </a:p>
        </p:txBody>
      </p:sp>
      <p:sp>
        <p:nvSpPr>
          <p:cNvPr id="77" name="TextBox 76">
            <a:extLst>
              <a:ext uri="{FF2B5EF4-FFF2-40B4-BE49-F238E27FC236}">
                <a16:creationId xmlns:a16="http://schemas.microsoft.com/office/drawing/2014/main" id="{0C223EE3-A330-EA44-AAE1-F78FAAE1E163}"/>
              </a:ext>
            </a:extLst>
          </p:cNvPr>
          <p:cNvSpPr txBox="1"/>
          <p:nvPr/>
        </p:nvSpPr>
        <p:spPr>
          <a:xfrm>
            <a:off x="4915641" y="3496275"/>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Aiken </a:t>
            </a:r>
          </a:p>
        </p:txBody>
      </p:sp>
      <p:sp>
        <p:nvSpPr>
          <p:cNvPr id="78" name="TextBox 77">
            <a:extLst>
              <a:ext uri="{FF2B5EF4-FFF2-40B4-BE49-F238E27FC236}">
                <a16:creationId xmlns:a16="http://schemas.microsoft.com/office/drawing/2014/main" id="{E89ED113-3000-D340-9103-4211EB428B3E}"/>
              </a:ext>
            </a:extLst>
          </p:cNvPr>
          <p:cNvSpPr txBox="1"/>
          <p:nvPr/>
        </p:nvSpPr>
        <p:spPr>
          <a:xfrm>
            <a:off x="5418763" y="2815185"/>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Lexington </a:t>
            </a:r>
          </a:p>
        </p:txBody>
      </p:sp>
      <p:sp>
        <p:nvSpPr>
          <p:cNvPr id="79" name="TextBox 78">
            <a:extLst>
              <a:ext uri="{FF2B5EF4-FFF2-40B4-BE49-F238E27FC236}">
                <a16:creationId xmlns:a16="http://schemas.microsoft.com/office/drawing/2014/main" id="{30C3439A-5FFE-3840-A0FC-0FAA4FFFA18E}"/>
              </a:ext>
            </a:extLst>
          </p:cNvPr>
          <p:cNvSpPr txBox="1"/>
          <p:nvPr/>
        </p:nvSpPr>
        <p:spPr>
          <a:xfrm>
            <a:off x="5610329" y="1896054"/>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Fairfield </a:t>
            </a:r>
          </a:p>
        </p:txBody>
      </p:sp>
      <p:sp>
        <p:nvSpPr>
          <p:cNvPr id="80" name="TextBox 79">
            <a:extLst>
              <a:ext uri="{FF2B5EF4-FFF2-40B4-BE49-F238E27FC236}">
                <a16:creationId xmlns:a16="http://schemas.microsoft.com/office/drawing/2014/main" id="{92369A23-52B1-3245-861E-EA11A32F1903}"/>
              </a:ext>
            </a:extLst>
          </p:cNvPr>
          <p:cNvSpPr txBox="1"/>
          <p:nvPr/>
        </p:nvSpPr>
        <p:spPr>
          <a:xfrm>
            <a:off x="6071843" y="267918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Richland </a:t>
            </a:r>
          </a:p>
        </p:txBody>
      </p:sp>
      <p:sp>
        <p:nvSpPr>
          <p:cNvPr id="81" name="TextBox 80">
            <a:extLst>
              <a:ext uri="{FF2B5EF4-FFF2-40B4-BE49-F238E27FC236}">
                <a16:creationId xmlns:a16="http://schemas.microsoft.com/office/drawing/2014/main" id="{A7B05BC5-576C-0940-B43F-2CD012C8EE3E}"/>
              </a:ext>
            </a:extLst>
          </p:cNvPr>
          <p:cNvSpPr txBox="1"/>
          <p:nvPr/>
        </p:nvSpPr>
        <p:spPr>
          <a:xfrm>
            <a:off x="6722798" y="2806871"/>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Sumter </a:t>
            </a:r>
          </a:p>
        </p:txBody>
      </p:sp>
      <p:sp>
        <p:nvSpPr>
          <p:cNvPr id="82" name="TextBox 81">
            <a:extLst>
              <a:ext uri="{FF2B5EF4-FFF2-40B4-BE49-F238E27FC236}">
                <a16:creationId xmlns:a16="http://schemas.microsoft.com/office/drawing/2014/main" id="{A2539806-C071-8142-8F27-B9B5F8425E06}"/>
              </a:ext>
            </a:extLst>
          </p:cNvPr>
          <p:cNvSpPr txBox="1"/>
          <p:nvPr/>
        </p:nvSpPr>
        <p:spPr>
          <a:xfrm>
            <a:off x="3785701" y="127520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Greenville </a:t>
            </a:r>
          </a:p>
        </p:txBody>
      </p:sp>
      <p:sp>
        <p:nvSpPr>
          <p:cNvPr id="83" name="TextBox 82">
            <a:extLst>
              <a:ext uri="{FF2B5EF4-FFF2-40B4-BE49-F238E27FC236}">
                <a16:creationId xmlns:a16="http://schemas.microsoft.com/office/drawing/2014/main" id="{9FDEF56A-EF54-1949-8266-D89B32445123}"/>
              </a:ext>
            </a:extLst>
          </p:cNvPr>
          <p:cNvSpPr txBox="1"/>
          <p:nvPr/>
        </p:nvSpPr>
        <p:spPr>
          <a:xfrm>
            <a:off x="4933200" y="2095348"/>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Newberry </a:t>
            </a:r>
          </a:p>
        </p:txBody>
      </p:sp>
      <p:sp>
        <p:nvSpPr>
          <p:cNvPr id="84" name="TextBox 83">
            <a:extLst>
              <a:ext uri="{FF2B5EF4-FFF2-40B4-BE49-F238E27FC236}">
                <a16:creationId xmlns:a16="http://schemas.microsoft.com/office/drawing/2014/main" id="{C4FD56FD-CD50-804E-AEA5-DBE768EE0A0F}"/>
              </a:ext>
            </a:extLst>
          </p:cNvPr>
          <p:cNvSpPr txBox="1"/>
          <p:nvPr/>
        </p:nvSpPr>
        <p:spPr>
          <a:xfrm>
            <a:off x="4230461" y="970239"/>
            <a:ext cx="914400"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Spartanburg </a:t>
            </a:r>
          </a:p>
        </p:txBody>
      </p:sp>
      <p:sp>
        <p:nvSpPr>
          <p:cNvPr id="85" name="TextBox 84">
            <a:extLst>
              <a:ext uri="{FF2B5EF4-FFF2-40B4-BE49-F238E27FC236}">
                <a16:creationId xmlns:a16="http://schemas.microsoft.com/office/drawing/2014/main" id="{18BB026F-BE30-8344-8F2C-B5A13309682B}"/>
              </a:ext>
            </a:extLst>
          </p:cNvPr>
          <p:cNvSpPr txBox="1"/>
          <p:nvPr/>
        </p:nvSpPr>
        <p:spPr>
          <a:xfrm>
            <a:off x="4814395" y="709684"/>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Cherokee </a:t>
            </a:r>
          </a:p>
        </p:txBody>
      </p:sp>
      <p:sp>
        <p:nvSpPr>
          <p:cNvPr id="86" name="TextBox 85">
            <a:extLst>
              <a:ext uri="{FF2B5EF4-FFF2-40B4-BE49-F238E27FC236}">
                <a16:creationId xmlns:a16="http://schemas.microsoft.com/office/drawing/2014/main" id="{45CA737F-EEC4-B640-92A9-A4B7CD95627A}"/>
              </a:ext>
            </a:extLst>
          </p:cNvPr>
          <p:cNvSpPr txBox="1"/>
          <p:nvPr/>
        </p:nvSpPr>
        <p:spPr>
          <a:xfrm>
            <a:off x="4784881" y="1363530"/>
            <a:ext cx="785832" cy="230832"/>
          </a:xfrm>
          <a:prstGeom prst="rect">
            <a:avLst/>
          </a:prstGeom>
          <a:noFill/>
          <a:ln>
            <a:solidFill>
              <a:schemeClr val="tx2"/>
            </a:solidFill>
          </a:ln>
        </p:spPr>
        <p:txBody>
          <a:bodyPr wrap="square" rtlCol="0">
            <a:spAutoFit/>
          </a:bodyPr>
          <a:lstStyle/>
          <a:p>
            <a:pPr algn="ctr"/>
            <a:r>
              <a:rPr lang="en-US" sz="900" b="1" dirty="0">
                <a:latin typeface="RobotoCondensed" pitchFamily="2" charset="0"/>
                <a:ea typeface="RobotoCondensed" pitchFamily="2" charset="0"/>
              </a:rPr>
              <a:t>Union </a:t>
            </a:r>
          </a:p>
        </p:txBody>
      </p:sp>
      <p:sp>
        <p:nvSpPr>
          <p:cNvPr id="87" name="TextBox 86">
            <a:extLst>
              <a:ext uri="{FF2B5EF4-FFF2-40B4-BE49-F238E27FC236}">
                <a16:creationId xmlns:a16="http://schemas.microsoft.com/office/drawing/2014/main" id="{D9B0B16C-E6D0-8249-AB8E-F8F93E50D10B}"/>
              </a:ext>
            </a:extLst>
          </p:cNvPr>
          <p:cNvSpPr txBox="1"/>
          <p:nvPr/>
        </p:nvSpPr>
        <p:spPr>
          <a:xfrm>
            <a:off x="5543686" y="137451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Chester </a:t>
            </a:r>
          </a:p>
        </p:txBody>
      </p:sp>
      <p:sp>
        <p:nvSpPr>
          <p:cNvPr id="88" name="TextBox 87">
            <a:extLst>
              <a:ext uri="{FF2B5EF4-FFF2-40B4-BE49-F238E27FC236}">
                <a16:creationId xmlns:a16="http://schemas.microsoft.com/office/drawing/2014/main" id="{17AD369D-97F0-AA47-96BE-3E2AE5DADB99}"/>
              </a:ext>
            </a:extLst>
          </p:cNvPr>
          <p:cNvSpPr txBox="1"/>
          <p:nvPr/>
        </p:nvSpPr>
        <p:spPr>
          <a:xfrm>
            <a:off x="5522309" y="827784"/>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York </a:t>
            </a:r>
          </a:p>
        </p:txBody>
      </p:sp>
      <p:sp>
        <p:nvSpPr>
          <p:cNvPr id="89" name="TextBox 88">
            <a:extLst>
              <a:ext uri="{FF2B5EF4-FFF2-40B4-BE49-F238E27FC236}">
                <a16:creationId xmlns:a16="http://schemas.microsoft.com/office/drawing/2014/main" id="{A34D1CF0-FCE8-A74C-986E-692AE3203BFD}"/>
              </a:ext>
            </a:extLst>
          </p:cNvPr>
          <p:cNvSpPr txBox="1"/>
          <p:nvPr/>
        </p:nvSpPr>
        <p:spPr>
          <a:xfrm>
            <a:off x="6284428" y="1422153"/>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Lancaster  </a:t>
            </a:r>
          </a:p>
        </p:txBody>
      </p:sp>
      <p:sp>
        <p:nvSpPr>
          <p:cNvPr id="90" name="TextBox 89">
            <a:extLst>
              <a:ext uri="{FF2B5EF4-FFF2-40B4-BE49-F238E27FC236}">
                <a16:creationId xmlns:a16="http://schemas.microsoft.com/office/drawing/2014/main" id="{DAF212A9-BA84-DA4A-8A19-84EE78F76F46}"/>
              </a:ext>
            </a:extLst>
          </p:cNvPr>
          <p:cNvSpPr txBox="1"/>
          <p:nvPr/>
        </p:nvSpPr>
        <p:spPr>
          <a:xfrm>
            <a:off x="6384129" y="1945463"/>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Kershaw </a:t>
            </a:r>
          </a:p>
        </p:txBody>
      </p:sp>
      <p:sp>
        <p:nvSpPr>
          <p:cNvPr id="92" name="TextBox 91">
            <a:extLst>
              <a:ext uri="{FF2B5EF4-FFF2-40B4-BE49-F238E27FC236}">
                <a16:creationId xmlns:a16="http://schemas.microsoft.com/office/drawing/2014/main" id="{A6A5CC8F-72FE-894A-8A74-EC1CC136900B}"/>
              </a:ext>
            </a:extLst>
          </p:cNvPr>
          <p:cNvSpPr txBox="1"/>
          <p:nvPr/>
        </p:nvSpPr>
        <p:spPr>
          <a:xfrm>
            <a:off x="3577906" y="2341861"/>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Abbeville </a:t>
            </a:r>
          </a:p>
        </p:txBody>
      </p:sp>
      <p:sp>
        <p:nvSpPr>
          <p:cNvPr id="93" name="TextBox 92">
            <a:extLst>
              <a:ext uri="{FF2B5EF4-FFF2-40B4-BE49-F238E27FC236}">
                <a16:creationId xmlns:a16="http://schemas.microsoft.com/office/drawing/2014/main" id="{23F29C97-6B69-1F4B-AA9F-4C8A6929F31A}"/>
              </a:ext>
            </a:extLst>
          </p:cNvPr>
          <p:cNvSpPr txBox="1"/>
          <p:nvPr/>
        </p:nvSpPr>
        <p:spPr>
          <a:xfrm>
            <a:off x="4271817" y="1820163"/>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Laurens </a:t>
            </a:r>
          </a:p>
        </p:txBody>
      </p:sp>
      <p:sp>
        <p:nvSpPr>
          <p:cNvPr id="94" name="TextBox 93">
            <a:extLst>
              <a:ext uri="{FF2B5EF4-FFF2-40B4-BE49-F238E27FC236}">
                <a16:creationId xmlns:a16="http://schemas.microsoft.com/office/drawing/2014/main" id="{5F4A20D7-A79B-0A49-80EF-5647C71DB234}"/>
              </a:ext>
            </a:extLst>
          </p:cNvPr>
          <p:cNvSpPr txBox="1"/>
          <p:nvPr/>
        </p:nvSpPr>
        <p:spPr>
          <a:xfrm>
            <a:off x="3767854" y="2814595"/>
            <a:ext cx="877824"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McCormick </a:t>
            </a:r>
          </a:p>
        </p:txBody>
      </p:sp>
      <p:sp>
        <p:nvSpPr>
          <p:cNvPr id="95" name="TextBox 94">
            <a:extLst>
              <a:ext uri="{FF2B5EF4-FFF2-40B4-BE49-F238E27FC236}">
                <a16:creationId xmlns:a16="http://schemas.microsoft.com/office/drawing/2014/main" id="{9B29F404-26A0-1246-A955-39E64D779C0C}"/>
              </a:ext>
            </a:extLst>
          </p:cNvPr>
          <p:cNvSpPr txBox="1"/>
          <p:nvPr/>
        </p:nvSpPr>
        <p:spPr>
          <a:xfrm>
            <a:off x="4184104" y="2438739"/>
            <a:ext cx="914400"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Greenwood </a:t>
            </a:r>
          </a:p>
        </p:txBody>
      </p:sp>
      <p:sp>
        <p:nvSpPr>
          <p:cNvPr id="96" name="TextBox 95">
            <a:extLst>
              <a:ext uri="{FF2B5EF4-FFF2-40B4-BE49-F238E27FC236}">
                <a16:creationId xmlns:a16="http://schemas.microsoft.com/office/drawing/2014/main" id="{2A1B83A8-2F33-F749-BB4F-F92578784A91}"/>
              </a:ext>
            </a:extLst>
          </p:cNvPr>
          <p:cNvSpPr txBox="1"/>
          <p:nvPr/>
        </p:nvSpPr>
        <p:spPr>
          <a:xfrm>
            <a:off x="4726647" y="2637378"/>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Saluda </a:t>
            </a:r>
          </a:p>
        </p:txBody>
      </p:sp>
      <p:sp>
        <p:nvSpPr>
          <p:cNvPr id="97" name="TextBox 96">
            <a:extLst>
              <a:ext uri="{FF2B5EF4-FFF2-40B4-BE49-F238E27FC236}">
                <a16:creationId xmlns:a16="http://schemas.microsoft.com/office/drawing/2014/main" id="{6074CE03-86F0-6E4F-A2E5-7951B3B049A3}"/>
              </a:ext>
            </a:extLst>
          </p:cNvPr>
          <p:cNvSpPr txBox="1"/>
          <p:nvPr/>
        </p:nvSpPr>
        <p:spPr>
          <a:xfrm>
            <a:off x="4345296" y="3097896"/>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Edgefield </a:t>
            </a:r>
          </a:p>
        </p:txBody>
      </p:sp>
      <p:sp>
        <p:nvSpPr>
          <p:cNvPr id="98" name="TextBox 97">
            <a:extLst>
              <a:ext uri="{FF2B5EF4-FFF2-40B4-BE49-F238E27FC236}">
                <a16:creationId xmlns:a16="http://schemas.microsoft.com/office/drawing/2014/main" id="{7C6E2A4A-E9DA-9044-996F-2049459708A2}"/>
              </a:ext>
            </a:extLst>
          </p:cNvPr>
          <p:cNvSpPr txBox="1"/>
          <p:nvPr/>
        </p:nvSpPr>
        <p:spPr>
          <a:xfrm>
            <a:off x="5229685" y="402547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Barnwell </a:t>
            </a:r>
          </a:p>
        </p:txBody>
      </p:sp>
      <p:sp>
        <p:nvSpPr>
          <p:cNvPr id="99" name="TextBox 98">
            <a:extLst>
              <a:ext uri="{FF2B5EF4-FFF2-40B4-BE49-F238E27FC236}">
                <a16:creationId xmlns:a16="http://schemas.microsoft.com/office/drawing/2014/main" id="{48E6CFA0-FDDB-2146-9D30-E4DC954E956E}"/>
              </a:ext>
            </a:extLst>
          </p:cNvPr>
          <p:cNvSpPr txBox="1"/>
          <p:nvPr/>
        </p:nvSpPr>
        <p:spPr>
          <a:xfrm>
            <a:off x="5338944" y="4453848"/>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Allendale </a:t>
            </a:r>
          </a:p>
        </p:txBody>
      </p:sp>
      <p:sp>
        <p:nvSpPr>
          <p:cNvPr id="101" name="TextBox 100">
            <a:extLst>
              <a:ext uri="{FF2B5EF4-FFF2-40B4-BE49-F238E27FC236}">
                <a16:creationId xmlns:a16="http://schemas.microsoft.com/office/drawing/2014/main" id="{00F38354-DB42-774B-9D6C-9B17BDCAA0C3}"/>
              </a:ext>
            </a:extLst>
          </p:cNvPr>
          <p:cNvSpPr txBox="1"/>
          <p:nvPr/>
        </p:nvSpPr>
        <p:spPr>
          <a:xfrm>
            <a:off x="5694537" y="4854439"/>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Hampton </a:t>
            </a:r>
          </a:p>
        </p:txBody>
      </p:sp>
      <p:sp>
        <p:nvSpPr>
          <p:cNvPr id="102" name="TextBox 101">
            <a:extLst>
              <a:ext uri="{FF2B5EF4-FFF2-40B4-BE49-F238E27FC236}">
                <a16:creationId xmlns:a16="http://schemas.microsoft.com/office/drawing/2014/main" id="{C27CBC31-0BF1-2348-B843-4D248CD0B6C3}"/>
              </a:ext>
            </a:extLst>
          </p:cNvPr>
          <p:cNvSpPr txBox="1"/>
          <p:nvPr/>
        </p:nvSpPr>
        <p:spPr>
          <a:xfrm>
            <a:off x="5861785" y="5480098"/>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Jasper  </a:t>
            </a:r>
          </a:p>
        </p:txBody>
      </p:sp>
      <p:sp>
        <p:nvSpPr>
          <p:cNvPr id="103" name="TextBox 102">
            <a:extLst>
              <a:ext uri="{FF2B5EF4-FFF2-40B4-BE49-F238E27FC236}">
                <a16:creationId xmlns:a16="http://schemas.microsoft.com/office/drawing/2014/main" id="{1FF4D506-9E69-2E46-8F31-49E73A799610}"/>
              </a:ext>
            </a:extLst>
          </p:cNvPr>
          <p:cNvSpPr txBox="1"/>
          <p:nvPr/>
        </p:nvSpPr>
        <p:spPr>
          <a:xfrm>
            <a:off x="6418005" y="565685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Beaufort </a:t>
            </a:r>
          </a:p>
        </p:txBody>
      </p:sp>
      <p:sp>
        <p:nvSpPr>
          <p:cNvPr id="105" name="TextBox 104">
            <a:extLst>
              <a:ext uri="{FF2B5EF4-FFF2-40B4-BE49-F238E27FC236}">
                <a16:creationId xmlns:a16="http://schemas.microsoft.com/office/drawing/2014/main" id="{53E1DEDA-96B8-4B49-AB4A-1EB0B0515163}"/>
              </a:ext>
            </a:extLst>
          </p:cNvPr>
          <p:cNvSpPr txBox="1"/>
          <p:nvPr/>
        </p:nvSpPr>
        <p:spPr>
          <a:xfrm>
            <a:off x="5783425" y="415046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Bamberg </a:t>
            </a:r>
          </a:p>
        </p:txBody>
      </p:sp>
      <p:sp>
        <p:nvSpPr>
          <p:cNvPr id="107" name="TextBox 106">
            <a:extLst>
              <a:ext uri="{FF2B5EF4-FFF2-40B4-BE49-F238E27FC236}">
                <a16:creationId xmlns:a16="http://schemas.microsoft.com/office/drawing/2014/main" id="{BFEE1E78-5A93-9E4D-A499-F41D3FA6B277}"/>
              </a:ext>
            </a:extLst>
          </p:cNvPr>
          <p:cNvSpPr txBox="1"/>
          <p:nvPr/>
        </p:nvSpPr>
        <p:spPr>
          <a:xfrm>
            <a:off x="6011912" y="3721080"/>
            <a:ext cx="840766"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Orangeburg </a:t>
            </a:r>
          </a:p>
        </p:txBody>
      </p:sp>
      <p:sp>
        <p:nvSpPr>
          <p:cNvPr id="109" name="TextBox 108">
            <a:extLst>
              <a:ext uri="{FF2B5EF4-FFF2-40B4-BE49-F238E27FC236}">
                <a16:creationId xmlns:a16="http://schemas.microsoft.com/office/drawing/2014/main" id="{5E712FBC-88D7-0D42-ACDC-7DD26B1613B0}"/>
              </a:ext>
            </a:extLst>
          </p:cNvPr>
          <p:cNvSpPr txBox="1"/>
          <p:nvPr/>
        </p:nvSpPr>
        <p:spPr>
          <a:xfrm>
            <a:off x="6336790" y="4646254"/>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Colleton </a:t>
            </a:r>
          </a:p>
        </p:txBody>
      </p:sp>
      <p:sp>
        <p:nvSpPr>
          <p:cNvPr id="110" name="TextBox 109">
            <a:extLst>
              <a:ext uri="{FF2B5EF4-FFF2-40B4-BE49-F238E27FC236}">
                <a16:creationId xmlns:a16="http://schemas.microsoft.com/office/drawing/2014/main" id="{2A880716-C177-904B-854D-5F36788C323D}"/>
              </a:ext>
            </a:extLst>
          </p:cNvPr>
          <p:cNvSpPr txBox="1"/>
          <p:nvPr/>
        </p:nvSpPr>
        <p:spPr>
          <a:xfrm>
            <a:off x="6555784" y="4179652"/>
            <a:ext cx="905256"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Dorchester  </a:t>
            </a:r>
          </a:p>
        </p:txBody>
      </p:sp>
      <p:sp>
        <p:nvSpPr>
          <p:cNvPr id="111" name="TextBox 110">
            <a:extLst>
              <a:ext uri="{FF2B5EF4-FFF2-40B4-BE49-F238E27FC236}">
                <a16:creationId xmlns:a16="http://schemas.microsoft.com/office/drawing/2014/main" id="{48727C2A-9E46-3C41-81F4-62F991807020}"/>
              </a:ext>
            </a:extLst>
          </p:cNvPr>
          <p:cNvSpPr txBox="1"/>
          <p:nvPr/>
        </p:nvSpPr>
        <p:spPr>
          <a:xfrm>
            <a:off x="7142999" y="4991872"/>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Charleston </a:t>
            </a:r>
          </a:p>
        </p:txBody>
      </p:sp>
      <p:sp>
        <p:nvSpPr>
          <p:cNvPr id="113" name="TextBox 112">
            <a:extLst>
              <a:ext uri="{FF2B5EF4-FFF2-40B4-BE49-F238E27FC236}">
                <a16:creationId xmlns:a16="http://schemas.microsoft.com/office/drawing/2014/main" id="{8FFC9829-45A2-A341-A6DE-285B77AED320}"/>
              </a:ext>
            </a:extLst>
          </p:cNvPr>
          <p:cNvSpPr txBox="1"/>
          <p:nvPr/>
        </p:nvSpPr>
        <p:spPr>
          <a:xfrm>
            <a:off x="7440869" y="4049039"/>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Berkeley</a:t>
            </a:r>
          </a:p>
        </p:txBody>
      </p:sp>
      <p:sp>
        <p:nvSpPr>
          <p:cNvPr id="115" name="TextBox 114">
            <a:extLst>
              <a:ext uri="{FF2B5EF4-FFF2-40B4-BE49-F238E27FC236}">
                <a16:creationId xmlns:a16="http://schemas.microsoft.com/office/drawing/2014/main" id="{58C3EFCD-1C55-264D-A17B-BC7E899B5099}"/>
              </a:ext>
            </a:extLst>
          </p:cNvPr>
          <p:cNvSpPr txBox="1"/>
          <p:nvPr/>
        </p:nvSpPr>
        <p:spPr>
          <a:xfrm>
            <a:off x="3198512" y="107381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Pickens </a:t>
            </a:r>
          </a:p>
        </p:txBody>
      </p:sp>
      <p:sp>
        <p:nvSpPr>
          <p:cNvPr id="117" name="TextBox 116">
            <a:extLst>
              <a:ext uri="{FF2B5EF4-FFF2-40B4-BE49-F238E27FC236}">
                <a16:creationId xmlns:a16="http://schemas.microsoft.com/office/drawing/2014/main" id="{C266A898-A71E-B04E-9533-BFD94CB14A63}"/>
              </a:ext>
            </a:extLst>
          </p:cNvPr>
          <p:cNvSpPr txBox="1"/>
          <p:nvPr/>
        </p:nvSpPr>
        <p:spPr>
          <a:xfrm>
            <a:off x="3275342" y="1743687"/>
            <a:ext cx="785832" cy="230832"/>
          </a:xfrm>
          <a:prstGeom prst="rect">
            <a:avLst/>
          </a:prstGeom>
          <a:noFill/>
        </p:spPr>
        <p:txBody>
          <a:bodyPr wrap="square" rtlCol="0">
            <a:spAutoFit/>
          </a:bodyPr>
          <a:lstStyle/>
          <a:p>
            <a:pPr algn="ctr"/>
            <a:r>
              <a:rPr lang="en-US" sz="900" b="1" dirty="0">
                <a:latin typeface="RobotoCondensed" pitchFamily="2" charset="0"/>
                <a:ea typeface="RobotoCondensed" pitchFamily="2" charset="0"/>
              </a:rPr>
              <a:t>Anderson</a:t>
            </a:r>
          </a:p>
        </p:txBody>
      </p:sp>
      <p:sp>
        <p:nvSpPr>
          <p:cNvPr id="3" name="TextBox 2">
            <a:extLst>
              <a:ext uri="{FF2B5EF4-FFF2-40B4-BE49-F238E27FC236}">
                <a16:creationId xmlns:a16="http://schemas.microsoft.com/office/drawing/2014/main" id="{D369EDCE-A590-B34A-B679-A031A398EEC7}"/>
              </a:ext>
            </a:extLst>
          </p:cNvPr>
          <p:cNvSpPr txBox="1"/>
          <p:nvPr/>
        </p:nvSpPr>
        <p:spPr>
          <a:xfrm>
            <a:off x="4027928" y="111695"/>
            <a:ext cx="5431852" cy="369332"/>
          </a:xfrm>
          <a:prstGeom prst="rect">
            <a:avLst/>
          </a:prstGeom>
          <a:noFill/>
        </p:spPr>
        <p:txBody>
          <a:bodyPr wrap="square" rtlCol="0">
            <a:spAutoFit/>
          </a:bodyPr>
          <a:lstStyle/>
          <a:p>
            <a:r>
              <a:rPr lang="en-US" dirty="0">
                <a:solidFill>
                  <a:srgbClr val="00ACDC"/>
                </a:solidFill>
                <a:latin typeface="Roboto" pitchFamily="2" charset="0"/>
                <a:ea typeface="Roboto" pitchFamily="2" charset="0"/>
              </a:rPr>
              <a:t>Current Footprint:  Strengthening Families Program</a:t>
            </a:r>
          </a:p>
        </p:txBody>
      </p:sp>
      <p:grpSp>
        <p:nvGrpSpPr>
          <p:cNvPr id="7" name="Group 6">
            <a:extLst>
              <a:ext uri="{FF2B5EF4-FFF2-40B4-BE49-F238E27FC236}">
                <a16:creationId xmlns:a16="http://schemas.microsoft.com/office/drawing/2014/main" id="{F735DE7D-6B0B-DB44-B527-8611DD5E4C04}"/>
              </a:ext>
            </a:extLst>
          </p:cNvPr>
          <p:cNvGrpSpPr/>
          <p:nvPr/>
        </p:nvGrpSpPr>
        <p:grpSpPr>
          <a:xfrm>
            <a:off x="2094810" y="5823911"/>
            <a:ext cx="2122945" cy="830997"/>
            <a:chOff x="9683312" y="4658866"/>
            <a:chExt cx="2122945" cy="830997"/>
          </a:xfrm>
        </p:grpSpPr>
        <p:sp>
          <p:nvSpPr>
            <p:cNvPr id="5" name="TextBox 4">
              <a:extLst>
                <a:ext uri="{FF2B5EF4-FFF2-40B4-BE49-F238E27FC236}">
                  <a16:creationId xmlns:a16="http://schemas.microsoft.com/office/drawing/2014/main" id="{3DA87BA1-F64C-704B-A9E5-D45010BF6EEA}"/>
                </a:ext>
              </a:extLst>
            </p:cNvPr>
            <p:cNvSpPr txBox="1"/>
            <p:nvPr/>
          </p:nvSpPr>
          <p:spPr>
            <a:xfrm>
              <a:off x="9788270" y="4658866"/>
              <a:ext cx="2017987" cy="830997"/>
            </a:xfrm>
            <a:prstGeom prst="rect">
              <a:avLst/>
            </a:prstGeom>
            <a:noFill/>
          </p:spPr>
          <p:txBody>
            <a:bodyPr wrap="square" rtlCol="0">
              <a:spAutoFit/>
            </a:bodyPr>
            <a:lstStyle/>
            <a:p>
              <a:r>
                <a:rPr lang="en-US" sz="1200" dirty="0"/>
                <a:t>Counties without SFP access</a:t>
              </a:r>
            </a:p>
            <a:p>
              <a:r>
                <a:rPr lang="en-US" sz="1200" dirty="0"/>
                <a:t>Counties with SFP access</a:t>
              </a:r>
            </a:p>
            <a:p>
              <a:pPr marL="171450" indent="-171450">
                <a:buFont typeface="Arial" panose="020B0604020202020204" pitchFamily="34" charset="0"/>
                <a:buChar char="•"/>
              </a:pPr>
              <a:r>
                <a:rPr lang="en-US" sz="1200" dirty="0"/>
                <a:t>24 providers</a:t>
              </a:r>
            </a:p>
            <a:p>
              <a:pPr marL="171450" indent="-171450">
                <a:buFont typeface="Arial" panose="020B0604020202020204" pitchFamily="34" charset="0"/>
                <a:buChar char="•"/>
              </a:pPr>
              <a:r>
                <a:rPr lang="en-US" sz="1200" dirty="0"/>
                <a:t>31 counties  </a:t>
              </a:r>
              <a:endParaRPr lang="en-US" sz="1200" dirty="0">
                <a:solidFill>
                  <a:srgbClr val="00ACDC"/>
                </a:solidFill>
              </a:endParaRPr>
            </a:p>
          </p:txBody>
        </p:sp>
        <p:sp>
          <p:nvSpPr>
            <p:cNvPr id="6" name="Oval 5">
              <a:extLst>
                <a:ext uri="{FF2B5EF4-FFF2-40B4-BE49-F238E27FC236}">
                  <a16:creationId xmlns:a16="http://schemas.microsoft.com/office/drawing/2014/main" id="{66243F52-A9ED-FC4E-8D94-6F2B8FBBAE42}"/>
                </a:ext>
              </a:extLst>
            </p:cNvPr>
            <p:cNvSpPr/>
            <p:nvPr/>
          </p:nvSpPr>
          <p:spPr>
            <a:xfrm>
              <a:off x="9683312" y="4717044"/>
              <a:ext cx="146856" cy="143756"/>
            </a:xfrm>
            <a:prstGeom prst="ellipse">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1FA59FC1-5D67-4241-A571-BA4AA9BB6D6D}"/>
                </a:ext>
              </a:extLst>
            </p:cNvPr>
            <p:cNvSpPr/>
            <p:nvPr/>
          </p:nvSpPr>
          <p:spPr>
            <a:xfrm>
              <a:off x="9683312" y="4903523"/>
              <a:ext cx="146856" cy="143756"/>
            </a:xfrm>
            <a:prstGeom prst="ellipse">
              <a:avLst/>
            </a:prstGeom>
            <a:solidFill>
              <a:srgbClr val="00A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587BB93-4407-DB4C-AEF8-16BB77EBDB37}"/>
              </a:ext>
            </a:extLst>
          </p:cNvPr>
          <p:cNvPicPr>
            <a:picLocks noChangeAspect="1"/>
          </p:cNvPicPr>
          <p:nvPr/>
        </p:nvPicPr>
        <p:blipFill>
          <a:blip r:embed="rId95"/>
          <a:stretch>
            <a:fillRect/>
          </a:stretch>
        </p:blipFill>
        <p:spPr>
          <a:xfrm>
            <a:off x="9871976" y="5700954"/>
            <a:ext cx="1832351" cy="668843"/>
          </a:xfrm>
          <a:prstGeom prst="rect">
            <a:avLst/>
          </a:prstGeom>
        </p:spPr>
      </p:pic>
    </p:spTree>
    <p:extLst>
      <p:ext uri="{BB962C8B-B14F-4D97-AF65-F5344CB8AC3E}">
        <p14:creationId xmlns:p14="http://schemas.microsoft.com/office/powerpoint/2010/main" val="4171463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E6E128-3F96-DA45-B5CD-A139D5684B14}"/>
              </a:ext>
            </a:extLst>
          </p:cNvPr>
          <p:cNvSpPr/>
          <p:nvPr/>
        </p:nvSpPr>
        <p:spPr>
          <a:xfrm>
            <a:off x="0" y="1175658"/>
            <a:ext cx="12192780" cy="4052420"/>
          </a:xfrm>
          <a:prstGeom prst="rect">
            <a:avLst/>
          </a:prstGeom>
          <a:solidFill>
            <a:schemeClr val="accent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29" name="TextBox 28">
            <a:extLst>
              <a:ext uri="{FF2B5EF4-FFF2-40B4-BE49-F238E27FC236}">
                <a16:creationId xmlns:a16="http://schemas.microsoft.com/office/drawing/2014/main" id="{2B23F4E0-C1E2-EA4D-9536-40F7745319F2}"/>
              </a:ext>
            </a:extLst>
          </p:cNvPr>
          <p:cNvSpPr txBox="1"/>
          <p:nvPr/>
        </p:nvSpPr>
        <p:spPr>
          <a:xfrm>
            <a:off x="1223572" y="3175193"/>
            <a:ext cx="10488543" cy="826052"/>
          </a:xfrm>
          <a:prstGeom prst="rect">
            <a:avLst/>
          </a:prstGeom>
          <a:noFill/>
        </p:spPr>
        <p:txBody>
          <a:bodyPr wrap="square" rtlCol="0">
            <a:spAutoFit/>
          </a:bodyPr>
          <a:lstStyle/>
          <a:p>
            <a:endParaRPr lang="uk-UA" sz="1333">
              <a:solidFill>
                <a:schemeClr val="bg1"/>
              </a:solidFill>
            </a:endParaRPr>
          </a:p>
        </p:txBody>
      </p:sp>
      <p:sp>
        <p:nvSpPr>
          <p:cNvPr id="31" name="Овал 25">
            <a:extLst>
              <a:ext uri="{FF2B5EF4-FFF2-40B4-BE49-F238E27FC236}">
                <a16:creationId xmlns:a16="http://schemas.microsoft.com/office/drawing/2014/main" id="{B61B979D-177F-D044-A623-167D2374A8F2}"/>
              </a:ext>
            </a:extLst>
          </p:cNvPr>
          <p:cNvSpPr/>
          <p:nvPr/>
        </p:nvSpPr>
        <p:spPr>
          <a:xfrm>
            <a:off x="8626301" y="2079951"/>
            <a:ext cx="2698095" cy="269809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34" b="1">
              <a:solidFill>
                <a:schemeClr val="accent6"/>
              </a:solidFill>
              <a:latin typeface="+mj-lt"/>
            </a:endParaRPr>
          </a:p>
        </p:txBody>
      </p:sp>
      <p:sp>
        <p:nvSpPr>
          <p:cNvPr id="2" name="Title 1">
            <a:extLst>
              <a:ext uri="{FF2B5EF4-FFF2-40B4-BE49-F238E27FC236}">
                <a16:creationId xmlns:a16="http://schemas.microsoft.com/office/drawing/2014/main" id="{EEE32514-AA21-3043-96B7-D81153277831}"/>
              </a:ext>
            </a:extLst>
          </p:cNvPr>
          <p:cNvSpPr>
            <a:spLocks noGrp="1"/>
          </p:cNvSpPr>
          <p:nvPr>
            <p:ph type="title"/>
          </p:nvPr>
        </p:nvSpPr>
        <p:spPr>
          <a:xfrm>
            <a:off x="479885" y="2079951"/>
            <a:ext cx="6845085" cy="2538541"/>
          </a:xfrm>
        </p:spPr>
        <p:txBody>
          <a:bodyPr/>
          <a:lstStyle/>
          <a:p>
            <a:r>
              <a:rPr lang="en-US" dirty="0">
                <a:solidFill>
                  <a:schemeClr val="bg1"/>
                </a:solidFill>
              </a:rPr>
              <a:t>Referral Link</a:t>
            </a:r>
            <a:br>
              <a:rPr lang="en-US" dirty="0">
                <a:solidFill>
                  <a:schemeClr val="bg1"/>
                </a:solidFill>
              </a:rPr>
            </a:br>
            <a:br>
              <a:rPr lang="en-US" dirty="0">
                <a:solidFill>
                  <a:schemeClr val="bg1"/>
                </a:solidFill>
              </a:rPr>
            </a:br>
            <a:r>
              <a:rPr lang="en-US" b="0" u="sng" dirty="0">
                <a:hlinkClick r:id="rId3"/>
              </a:rPr>
              <a:t>https://childrensstrustofsc.wufoo.com/forms/sklz0kb16ug996/</a:t>
            </a:r>
            <a:r>
              <a:rPr lang="en-US" b="0" dirty="0"/>
              <a:t>  </a:t>
            </a:r>
            <a:br>
              <a:rPr lang="en-US" b="0" dirty="0"/>
            </a:br>
            <a:endParaRPr lang="en-US" dirty="0">
              <a:solidFill>
                <a:schemeClr val="bg1"/>
              </a:solidFill>
            </a:endParaRPr>
          </a:p>
        </p:txBody>
      </p:sp>
      <p:pic>
        <p:nvPicPr>
          <p:cNvPr id="7" name="Graphic 6" descr="Light bulb">
            <a:extLst>
              <a:ext uri="{FF2B5EF4-FFF2-40B4-BE49-F238E27FC236}">
                <a16:creationId xmlns:a16="http://schemas.microsoft.com/office/drawing/2014/main" id="{0DA6DF70-6679-DF48-9ED6-457FD08F2F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01270" y="2512080"/>
            <a:ext cx="1752272" cy="1752272"/>
          </a:xfrm>
          <a:prstGeom prst="rect">
            <a:avLst/>
          </a:prstGeom>
        </p:spPr>
      </p:pic>
    </p:spTree>
    <p:extLst>
      <p:ext uri="{BB962C8B-B14F-4D97-AF65-F5344CB8AC3E}">
        <p14:creationId xmlns:p14="http://schemas.microsoft.com/office/powerpoint/2010/main" val="18003289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6" name="Straight Connector 235">
            <a:extLst>
              <a:ext uri="{FF2B5EF4-FFF2-40B4-BE49-F238E27FC236}">
                <a16:creationId xmlns:a16="http://schemas.microsoft.com/office/drawing/2014/main" id="{174A0F08-0327-460E-9D6A-FACF8ADAE780}"/>
              </a:ext>
            </a:extLst>
          </p:cNvPr>
          <p:cNvCxnSpPr>
            <a:cxnSpLocks/>
          </p:cNvCxnSpPr>
          <p:nvPr/>
        </p:nvCxnSpPr>
        <p:spPr>
          <a:xfrm>
            <a:off x="6711788" y="2779822"/>
            <a:ext cx="4506339" cy="0"/>
          </a:xfrm>
          <a:prstGeom prst="line">
            <a:avLst/>
          </a:prstGeom>
          <a:ln w="19050" cap="sq">
            <a:solidFill>
              <a:schemeClr val="bg1"/>
            </a:solidFill>
            <a:bevel/>
            <a:headEnd type="none"/>
            <a:tailEnd type="none"/>
          </a:ln>
        </p:spPr>
        <p:style>
          <a:lnRef idx="1">
            <a:schemeClr val="accent1"/>
          </a:lnRef>
          <a:fillRef idx="0">
            <a:schemeClr val="accent1"/>
          </a:fillRef>
          <a:effectRef idx="0">
            <a:schemeClr val="accent1"/>
          </a:effectRef>
          <a:fontRef idx="minor">
            <a:schemeClr val="tx1"/>
          </a:fontRef>
        </p:style>
      </p:cxnSp>
      <p:sp>
        <p:nvSpPr>
          <p:cNvPr id="30" name="Title 29">
            <a:extLst>
              <a:ext uri="{FF2B5EF4-FFF2-40B4-BE49-F238E27FC236}">
                <a16:creationId xmlns:a16="http://schemas.microsoft.com/office/drawing/2014/main" id="{157F31A6-E6D3-4B4D-8CA1-BC13659A0199}"/>
              </a:ext>
            </a:extLst>
          </p:cNvPr>
          <p:cNvSpPr>
            <a:spLocks noGrp="1"/>
          </p:cNvSpPr>
          <p:nvPr>
            <p:ph type="title"/>
          </p:nvPr>
        </p:nvSpPr>
        <p:spPr>
          <a:xfrm>
            <a:off x="6560739" y="1049713"/>
            <a:ext cx="4972708" cy="1446550"/>
          </a:xfrm>
        </p:spPr>
        <p:txBody>
          <a:bodyPr/>
          <a:lstStyle/>
          <a:p>
            <a:r>
              <a:rPr lang="en-US" dirty="0">
                <a:solidFill>
                  <a:schemeClr val="bg1"/>
                </a:solidFill>
              </a:rPr>
              <a:t>Questions and Answers</a:t>
            </a:r>
          </a:p>
        </p:txBody>
      </p:sp>
      <p:pic>
        <p:nvPicPr>
          <p:cNvPr id="6" name="Content Placeholder 5">
            <a:extLst>
              <a:ext uri="{FF2B5EF4-FFF2-40B4-BE49-F238E27FC236}">
                <a16:creationId xmlns:a16="http://schemas.microsoft.com/office/drawing/2014/main" id="{63C56878-8395-5C4D-843A-6F7AEE5785BF}"/>
              </a:ext>
              <a:ext uri="{C183D7F6-B498-43B3-948B-1728B52AA6E4}">
                <adec:decorative xmlns:adec="http://schemas.microsoft.com/office/drawing/2017/decorative" val="1"/>
              </a:ext>
            </a:extLst>
          </p:cNvPr>
          <p:cNvPicPr>
            <a:picLocks noGrp="1" noChangeAspect="1"/>
          </p:cNvPicPr>
          <p:nvPr>
            <p:ph sz="quarter" idx="4294967295"/>
          </p:nvPr>
        </p:nvPicPr>
        <p:blipFill rotWithShape="1">
          <a:blip r:embed="rId2">
            <a:extLst>
              <a:ext uri="{28A0092B-C50C-407E-A947-70E740481C1C}">
                <a14:useLocalDpi xmlns:a14="http://schemas.microsoft.com/office/drawing/2010/main" val="0"/>
              </a:ext>
            </a:extLst>
          </a:blip>
          <a:srcRect l="20363" r="20399" b="35"/>
          <a:stretch/>
        </p:blipFill>
        <p:spPr>
          <a:xfrm>
            <a:off x="0" y="0"/>
            <a:ext cx="6096000" cy="6858000"/>
          </a:xfrm>
        </p:spPr>
      </p:pic>
    </p:spTree>
    <p:extLst>
      <p:ext uri="{BB962C8B-B14F-4D97-AF65-F5344CB8AC3E}">
        <p14:creationId xmlns:p14="http://schemas.microsoft.com/office/powerpoint/2010/main" val="2668143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AC3D9D7-9A55-C148-92A8-2F687E759565}"/>
              </a:ext>
            </a:extLst>
          </p:cNvPr>
          <p:cNvSpPr>
            <a:spLocks noGrp="1"/>
          </p:cNvSpPr>
          <p:nvPr>
            <p:ph type="title"/>
          </p:nvPr>
        </p:nvSpPr>
        <p:spPr>
          <a:xfrm>
            <a:off x="417513" y="833946"/>
            <a:ext cx="5486396" cy="952539"/>
          </a:xfrm>
        </p:spPr>
        <p:txBody>
          <a:bodyPr/>
          <a:lstStyle/>
          <a:p>
            <a:r>
              <a:rPr lang="en-US" dirty="0"/>
              <a:t>Contact Us</a:t>
            </a:r>
          </a:p>
        </p:txBody>
      </p:sp>
      <p:sp>
        <p:nvSpPr>
          <p:cNvPr id="4" name="Address and Contact">
            <a:extLst>
              <a:ext uri="{FF2B5EF4-FFF2-40B4-BE49-F238E27FC236}">
                <a16:creationId xmlns:a16="http://schemas.microsoft.com/office/drawing/2014/main" id="{29C41543-89CF-F54E-86AA-FAF9A0A4DA59}"/>
              </a:ext>
            </a:extLst>
          </p:cNvPr>
          <p:cNvSpPr>
            <a:spLocks noGrp="1"/>
          </p:cNvSpPr>
          <p:nvPr>
            <p:ph sz="quarter" idx="11"/>
          </p:nvPr>
        </p:nvSpPr>
        <p:spPr>
          <a:xfrm>
            <a:off x="417514" y="2177356"/>
            <a:ext cx="5486396" cy="1909243"/>
          </a:xfrm>
        </p:spPr>
        <p:txBody>
          <a:bodyPr/>
          <a:lstStyle/>
          <a:p>
            <a:r>
              <a:rPr lang="en-US" b="1" dirty="0"/>
              <a:t>Children’s Trust of South Carolina</a:t>
            </a:r>
            <a:br>
              <a:rPr lang="en-US" dirty="0"/>
            </a:br>
            <a:r>
              <a:rPr lang="en-US" dirty="0"/>
              <a:t>1330 Lady Street, Suite 310</a:t>
            </a:r>
            <a:br>
              <a:rPr lang="en-US" dirty="0"/>
            </a:br>
            <a:r>
              <a:rPr lang="en-US" dirty="0"/>
              <a:t>Columbia, SC 29201</a:t>
            </a:r>
          </a:p>
          <a:p>
            <a:r>
              <a:rPr lang="en-US" dirty="0"/>
              <a:t>Phone  803-733-5430</a:t>
            </a:r>
            <a:br>
              <a:rPr lang="en-US" dirty="0"/>
            </a:br>
            <a:r>
              <a:rPr lang="en-US" dirty="0"/>
              <a:t>Email  </a:t>
            </a:r>
            <a:r>
              <a:rPr lang="en-US" dirty="0" err="1"/>
              <a:t>info@scchildren.org</a:t>
            </a:r>
            <a:endParaRPr lang="en-US" dirty="0"/>
          </a:p>
        </p:txBody>
      </p:sp>
      <p:grpSp>
        <p:nvGrpSpPr>
          <p:cNvPr id="31" name="Social Media">
            <a:extLst>
              <a:ext uri="{FF2B5EF4-FFF2-40B4-BE49-F238E27FC236}">
                <a16:creationId xmlns:a16="http://schemas.microsoft.com/office/drawing/2014/main" id="{480DB3D8-6DE1-D649-905D-A36F45DE4E1E}"/>
              </a:ext>
            </a:extLst>
          </p:cNvPr>
          <p:cNvGrpSpPr/>
          <p:nvPr/>
        </p:nvGrpSpPr>
        <p:grpSpPr>
          <a:xfrm>
            <a:off x="456258" y="4797160"/>
            <a:ext cx="5291872" cy="446970"/>
            <a:chOff x="446319" y="4396104"/>
            <a:chExt cx="5291872" cy="446970"/>
          </a:xfrm>
        </p:grpSpPr>
        <p:sp>
          <p:nvSpPr>
            <p:cNvPr id="15" name="Oval">
              <a:extLst>
                <a:ext uri="{FF2B5EF4-FFF2-40B4-BE49-F238E27FC236}">
                  <a16:creationId xmlns:a16="http://schemas.microsoft.com/office/drawing/2014/main" id="{10CEF7C6-A0DE-A54D-922F-204DF1DFDFA3}"/>
                </a:ext>
              </a:extLst>
            </p:cNvPr>
            <p:cNvSpPr txBox="1">
              <a:spLocks noChangeAspect="1"/>
            </p:cNvSpPr>
            <p:nvPr/>
          </p:nvSpPr>
          <p:spPr>
            <a:xfrm>
              <a:off x="446319" y="4406726"/>
              <a:ext cx="436348" cy="436348"/>
            </a:xfrm>
            <a:prstGeom prst="ellipse">
              <a:avLst/>
            </a:prstGeom>
            <a:solidFill>
              <a:schemeClr val="tx1"/>
            </a:solidFill>
          </p:spPr>
          <p:txBody>
            <a:bodyPr wrap="none" lIns="0" tIns="0" rIns="0" bIns="0" rtlCol="0" anchor="ctr" anchorCtr="0">
              <a:noAutofit/>
            </a:bodyPr>
            <a:lstStyle/>
            <a:p>
              <a:pPr algn="ctr"/>
              <a:endParaRPr lang="ru-RU" dirty="0">
                <a:solidFill>
                  <a:prstClr val="white"/>
                </a:solidFill>
              </a:endParaRPr>
            </a:p>
          </p:txBody>
        </p:sp>
        <p:sp>
          <p:nvSpPr>
            <p:cNvPr id="16" name="Facebook" descr="Facebook">
              <a:extLst>
                <a:ext uri="{FF2B5EF4-FFF2-40B4-BE49-F238E27FC236}">
                  <a16:creationId xmlns:a16="http://schemas.microsoft.com/office/drawing/2014/main" id="{465D1BB4-3A8D-5346-92BD-123F8B7FF3B8}"/>
                </a:ext>
              </a:extLst>
            </p:cNvPr>
            <p:cNvSpPr>
              <a:spLocks/>
            </p:cNvSpPr>
            <p:nvPr/>
          </p:nvSpPr>
          <p:spPr bwMode="auto">
            <a:xfrm>
              <a:off x="580226" y="4483120"/>
              <a:ext cx="148147" cy="273789"/>
            </a:xfrm>
            <a:custGeom>
              <a:avLst/>
              <a:gdLst>
                <a:gd name="T0" fmla="*/ 0 w 64"/>
                <a:gd name="T1" fmla="*/ 64 h 119"/>
                <a:gd name="T2" fmla="*/ 0 w 64"/>
                <a:gd name="T3" fmla="*/ 40 h 119"/>
                <a:gd name="T4" fmla="*/ 18 w 64"/>
                <a:gd name="T5" fmla="*/ 40 h 119"/>
                <a:gd name="T6" fmla="*/ 18 w 64"/>
                <a:gd name="T7" fmla="*/ 31 h 119"/>
                <a:gd name="T8" fmla="*/ 45 w 64"/>
                <a:gd name="T9" fmla="*/ 0 h 119"/>
                <a:gd name="T10" fmla="*/ 64 w 64"/>
                <a:gd name="T11" fmla="*/ 0 h 119"/>
                <a:gd name="T12" fmla="*/ 64 w 64"/>
                <a:gd name="T13" fmla="*/ 24 h 119"/>
                <a:gd name="T14" fmla="*/ 45 w 64"/>
                <a:gd name="T15" fmla="*/ 24 h 119"/>
                <a:gd name="T16" fmla="*/ 40 w 64"/>
                <a:gd name="T17" fmla="*/ 30 h 119"/>
                <a:gd name="T18" fmla="*/ 40 w 64"/>
                <a:gd name="T19" fmla="*/ 40 h 119"/>
                <a:gd name="T20" fmla="*/ 64 w 64"/>
                <a:gd name="T21" fmla="*/ 40 h 119"/>
                <a:gd name="T22" fmla="*/ 64 w 64"/>
                <a:gd name="T23" fmla="*/ 64 h 119"/>
                <a:gd name="T24" fmla="*/ 40 w 64"/>
                <a:gd name="T25" fmla="*/ 64 h 119"/>
                <a:gd name="T26" fmla="*/ 40 w 64"/>
                <a:gd name="T27" fmla="*/ 119 h 119"/>
                <a:gd name="T28" fmla="*/ 18 w 64"/>
                <a:gd name="T29" fmla="*/ 119 h 119"/>
                <a:gd name="T30" fmla="*/ 18 w 64"/>
                <a:gd name="T31" fmla="*/ 64 h 119"/>
                <a:gd name="T32" fmla="*/ 0 w 64"/>
                <a:gd name="T33" fmla="*/ 6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119">
                  <a:moveTo>
                    <a:pt x="0" y="64"/>
                  </a:moveTo>
                  <a:cubicBezTo>
                    <a:pt x="0" y="40"/>
                    <a:pt x="0" y="40"/>
                    <a:pt x="0" y="40"/>
                  </a:cubicBezTo>
                  <a:cubicBezTo>
                    <a:pt x="18" y="40"/>
                    <a:pt x="18" y="40"/>
                    <a:pt x="18" y="40"/>
                  </a:cubicBezTo>
                  <a:cubicBezTo>
                    <a:pt x="18" y="31"/>
                    <a:pt x="18" y="31"/>
                    <a:pt x="18" y="31"/>
                  </a:cubicBezTo>
                  <a:cubicBezTo>
                    <a:pt x="18" y="14"/>
                    <a:pt x="30" y="0"/>
                    <a:pt x="45" y="0"/>
                  </a:cubicBezTo>
                  <a:cubicBezTo>
                    <a:pt x="64" y="0"/>
                    <a:pt x="64" y="0"/>
                    <a:pt x="64" y="0"/>
                  </a:cubicBezTo>
                  <a:cubicBezTo>
                    <a:pt x="64" y="24"/>
                    <a:pt x="64" y="24"/>
                    <a:pt x="64" y="24"/>
                  </a:cubicBezTo>
                  <a:cubicBezTo>
                    <a:pt x="45" y="24"/>
                    <a:pt x="45" y="24"/>
                    <a:pt x="45" y="24"/>
                  </a:cubicBezTo>
                  <a:cubicBezTo>
                    <a:pt x="43" y="24"/>
                    <a:pt x="40" y="26"/>
                    <a:pt x="40" y="30"/>
                  </a:cubicBezTo>
                  <a:cubicBezTo>
                    <a:pt x="40" y="40"/>
                    <a:pt x="40" y="40"/>
                    <a:pt x="40" y="40"/>
                  </a:cubicBezTo>
                  <a:cubicBezTo>
                    <a:pt x="64" y="40"/>
                    <a:pt x="64" y="40"/>
                    <a:pt x="64" y="40"/>
                  </a:cubicBezTo>
                  <a:cubicBezTo>
                    <a:pt x="64" y="64"/>
                    <a:pt x="64" y="64"/>
                    <a:pt x="64" y="64"/>
                  </a:cubicBezTo>
                  <a:cubicBezTo>
                    <a:pt x="40" y="64"/>
                    <a:pt x="40" y="64"/>
                    <a:pt x="40" y="64"/>
                  </a:cubicBezTo>
                  <a:cubicBezTo>
                    <a:pt x="40" y="119"/>
                    <a:pt x="40" y="119"/>
                    <a:pt x="40" y="119"/>
                  </a:cubicBezTo>
                  <a:cubicBezTo>
                    <a:pt x="18" y="119"/>
                    <a:pt x="18" y="119"/>
                    <a:pt x="18" y="119"/>
                  </a:cubicBezTo>
                  <a:cubicBezTo>
                    <a:pt x="18" y="64"/>
                    <a:pt x="18" y="64"/>
                    <a:pt x="18" y="64"/>
                  </a:cubicBezTo>
                  <a:lnTo>
                    <a:pt x="0" y="6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TextBox 19">
              <a:extLst>
                <a:ext uri="{FF2B5EF4-FFF2-40B4-BE49-F238E27FC236}">
                  <a16:creationId xmlns:a16="http://schemas.microsoft.com/office/drawing/2014/main" id="{D218FD00-F3A0-0648-AB09-DF22E3F7A70E}"/>
                </a:ext>
              </a:extLst>
            </p:cNvPr>
            <p:cNvSpPr txBox="1"/>
            <p:nvPr/>
          </p:nvSpPr>
          <p:spPr>
            <a:xfrm>
              <a:off x="909171" y="4435348"/>
              <a:ext cx="2085820" cy="369332"/>
            </a:xfrm>
            <a:prstGeom prst="rect">
              <a:avLst/>
            </a:prstGeom>
            <a:noFill/>
          </p:spPr>
          <p:txBody>
            <a:bodyPr wrap="square" rtlCol="0">
              <a:spAutoFit/>
            </a:bodyPr>
            <a:lstStyle/>
            <a:p>
              <a:r>
                <a:rPr lang="en-US" dirty="0" err="1"/>
                <a:t>ChildrensTrustSC</a:t>
              </a:r>
              <a:endParaRPr lang="en-US" dirty="0"/>
            </a:p>
          </p:txBody>
        </p:sp>
        <p:sp>
          <p:nvSpPr>
            <p:cNvPr id="17" name="Oval">
              <a:extLst>
                <a:ext uri="{FF2B5EF4-FFF2-40B4-BE49-F238E27FC236}">
                  <a16:creationId xmlns:a16="http://schemas.microsoft.com/office/drawing/2014/main" id="{D4F99E80-53A7-F14A-A3BB-0A1675BD8EAE}"/>
                </a:ext>
                <a:ext uri="{C183D7F6-B498-43B3-948B-1728B52AA6E4}">
                  <adec:decorative xmlns:adec="http://schemas.microsoft.com/office/drawing/2017/decorative" val="1"/>
                </a:ext>
              </a:extLst>
            </p:cNvPr>
            <p:cNvSpPr txBox="1">
              <a:spLocks noChangeAspect="1"/>
            </p:cNvSpPr>
            <p:nvPr/>
          </p:nvSpPr>
          <p:spPr>
            <a:xfrm>
              <a:off x="3334660" y="4396104"/>
              <a:ext cx="436348" cy="436348"/>
            </a:xfrm>
            <a:prstGeom prst="ellipse">
              <a:avLst/>
            </a:prstGeom>
            <a:solidFill>
              <a:schemeClr val="tx1"/>
            </a:solidFill>
          </p:spPr>
          <p:txBody>
            <a:bodyPr wrap="none" lIns="0" tIns="0" rIns="0" bIns="0" rtlCol="0" anchor="ctr" anchorCtr="0">
              <a:noAutofit/>
            </a:bodyPr>
            <a:lstStyle/>
            <a:p>
              <a:pPr algn="ctr"/>
              <a:endParaRPr lang="ru-RU">
                <a:solidFill>
                  <a:prstClr val="white"/>
                </a:solidFill>
              </a:endParaRPr>
            </a:p>
          </p:txBody>
        </p:sp>
        <p:sp>
          <p:nvSpPr>
            <p:cNvPr id="19" name="Twitter" descr="Twitter">
              <a:extLst>
                <a:ext uri="{FF2B5EF4-FFF2-40B4-BE49-F238E27FC236}">
                  <a16:creationId xmlns:a16="http://schemas.microsoft.com/office/drawing/2014/main" id="{9C4D1386-BF70-A44B-97E0-D3CA2CE6E17D}"/>
                </a:ext>
              </a:extLst>
            </p:cNvPr>
            <p:cNvSpPr>
              <a:spLocks/>
            </p:cNvSpPr>
            <p:nvPr/>
          </p:nvSpPr>
          <p:spPr bwMode="auto">
            <a:xfrm>
              <a:off x="3431665" y="4512054"/>
              <a:ext cx="261388" cy="210797"/>
            </a:xfrm>
            <a:custGeom>
              <a:avLst/>
              <a:gdLst>
                <a:gd name="T0" fmla="*/ 90 w 100"/>
                <a:gd name="T1" fmla="*/ 20 h 81"/>
                <a:gd name="T2" fmla="*/ 32 w 100"/>
                <a:gd name="T3" fmla="*/ 81 h 81"/>
                <a:gd name="T4" fmla="*/ 0 w 100"/>
                <a:gd name="T5" fmla="*/ 72 h 81"/>
                <a:gd name="T6" fmla="*/ 31 w 100"/>
                <a:gd name="T7" fmla="*/ 63 h 81"/>
                <a:gd name="T8" fmla="*/ 12 w 100"/>
                <a:gd name="T9" fmla="*/ 49 h 81"/>
                <a:gd name="T10" fmla="*/ 21 w 100"/>
                <a:gd name="T11" fmla="*/ 48 h 81"/>
                <a:gd name="T12" fmla="*/ 4 w 100"/>
                <a:gd name="T13" fmla="*/ 28 h 81"/>
                <a:gd name="T14" fmla="*/ 14 w 100"/>
                <a:gd name="T15" fmla="*/ 31 h 81"/>
                <a:gd name="T16" fmla="*/ 7 w 100"/>
                <a:gd name="T17" fmla="*/ 3 h 81"/>
                <a:gd name="T18" fmla="*/ 50 w 100"/>
                <a:gd name="T19" fmla="*/ 25 h 81"/>
                <a:gd name="T20" fmla="*/ 70 w 100"/>
                <a:gd name="T21" fmla="*/ 0 h 81"/>
                <a:gd name="T22" fmla="*/ 85 w 100"/>
                <a:gd name="T23" fmla="*/ 6 h 81"/>
                <a:gd name="T24" fmla="*/ 98 w 100"/>
                <a:gd name="T25" fmla="*/ 1 h 81"/>
                <a:gd name="T26" fmla="*/ 89 w 100"/>
                <a:gd name="T27" fmla="*/ 12 h 81"/>
                <a:gd name="T28" fmla="*/ 100 w 100"/>
                <a:gd name="T29" fmla="*/ 9 h 81"/>
                <a:gd name="T30" fmla="*/ 90 w 100"/>
                <a:gd name="T31" fmla="*/ 2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81">
                  <a:moveTo>
                    <a:pt x="90" y="20"/>
                  </a:moveTo>
                  <a:cubicBezTo>
                    <a:pt x="91" y="49"/>
                    <a:pt x="70" y="81"/>
                    <a:pt x="32" y="81"/>
                  </a:cubicBezTo>
                  <a:cubicBezTo>
                    <a:pt x="20" y="81"/>
                    <a:pt x="9" y="77"/>
                    <a:pt x="0" y="72"/>
                  </a:cubicBezTo>
                  <a:cubicBezTo>
                    <a:pt x="11" y="73"/>
                    <a:pt x="22" y="70"/>
                    <a:pt x="31" y="63"/>
                  </a:cubicBezTo>
                  <a:cubicBezTo>
                    <a:pt x="22" y="63"/>
                    <a:pt x="14" y="57"/>
                    <a:pt x="12" y="49"/>
                  </a:cubicBezTo>
                  <a:cubicBezTo>
                    <a:pt x="15" y="49"/>
                    <a:pt x="18" y="49"/>
                    <a:pt x="21" y="48"/>
                  </a:cubicBezTo>
                  <a:cubicBezTo>
                    <a:pt x="11" y="47"/>
                    <a:pt x="4" y="38"/>
                    <a:pt x="4" y="28"/>
                  </a:cubicBezTo>
                  <a:cubicBezTo>
                    <a:pt x="7" y="30"/>
                    <a:pt x="10" y="31"/>
                    <a:pt x="14" y="31"/>
                  </a:cubicBezTo>
                  <a:cubicBezTo>
                    <a:pt x="4" y="25"/>
                    <a:pt x="2" y="13"/>
                    <a:pt x="7" y="3"/>
                  </a:cubicBezTo>
                  <a:cubicBezTo>
                    <a:pt x="17" y="16"/>
                    <a:pt x="33" y="24"/>
                    <a:pt x="50" y="25"/>
                  </a:cubicBezTo>
                  <a:cubicBezTo>
                    <a:pt x="47" y="12"/>
                    <a:pt x="56" y="0"/>
                    <a:pt x="70" y="0"/>
                  </a:cubicBezTo>
                  <a:cubicBezTo>
                    <a:pt x="75" y="0"/>
                    <a:pt x="81" y="2"/>
                    <a:pt x="85" y="6"/>
                  </a:cubicBezTo>
                  <a:cubicBezTo>
                    <a:pt x="89" y="5"/>
                    <a:pt x="94" y="3"/>
                    <a:pt x="98" y="1"/>
                  </a:cubicBezTo>
                  <a:cubicBezTo>
                    <a:pt x="96" y="6"/>
                    <a:pt x="93" y="10"/>
                    <a:pt x="89" y="12"/>
                  </a:cubicBezTo>
                  <a:cubicBezTo>
                    <a:pt x="93" y="12"/>
                    <a:pt x="97" y="11"/>
                    <a:pt x="100" y="9"/>
                  </a:cubicBezTo>
                  <a:cubicBezTo>
                    <a:pt x="98" y="13"/>
                    <a:pt x="94" y="17"/>
                    <a:pt x="90" y="20"/>
                  </a:cubicBez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2" name="TextBox 21">
              <a:extLst>
                <a:ext uri="{FF2B5EF4-FFF2-40B4-BE49-F238E27FC236}">
                  <a16:creationId xmlns:a16="http://schemas.microsoft.com/office/drawing/2014/main" id="{27244BF0-4239-A741-996C-6A61240721CF}"/>
                </a:ext>
              </a:extLst>
            </p:cNvPr>
            <p:cNvSpPr txBox="1"/>
            <p:nvPr/>
          </p:nvSpPr>
          <p:spPr>
            <a:xfrm>
              <a:off x="3803862" y="4453644"/>
              <a:ext cx="1934329" cy="369332"/>
            </a:xfrm>
            <a:prstGeom prst="rect">
              <a:avLst/>
            </a:prstGeom>
            <a:noFill/>
          </p:spPr>
          <p:txBody>
            <a:bodyPr wrap="square" rtlCol="0">
              <a:spAutoFit/>
            </a:bodyPr>
            <a:lstStyle/>
            <a:p>
              <a:r>
                <a:rPr lang="en-US" dirty="0" err="1"/>
                <a:t>ChildrensTrustS</a:t>
              </a:r>
              <a:endParaRPr lang="en-US" dirty="0"/>
            </a:p>
          </p:txBody>
        </p:sp>
      </p:grpSp>
      <p:sp>
        <p:nvSpPr>
          <p:cNvPr id="24" name="URL">
            <a:extLst>
              <a:ext uri="{FF2B5EF4-FFF2-40B4-BE49-F238E27FC236}">
                <a16:creationId xmlns:a16="http://schemas.microsoft.com/office/drawing/2014/main" id="{A98D8773-C066-F744-83D4-F0BF3A26E42C}"/>
              </a:ext>
            </a:extLst>
          </p:cNvPr>
          <p:cNvSpPr txBox="1"/>
          <p:nvPr/>
        </p:nvSpPr>
        <p:spPr>
          <a:xfrm>
            <a:off x="3863077" y="6161622"/>
            <a:ext cx="1928122" cy="369332"/>
          </a:xfrm>
          <a:prstGeom prst="rect">
            <a:avLst/>
          </a:prstGeom>
          <a:noFill/>
        </p:spPr>
        <p:txBody>
          <a:bodyPr wrap="square" rtlCol="0">
            <a:spAutoFit/>
          </a:bodyPr>
          <a:lstStyle/>
          <a:p>
            <a:pPr algn="r"/>
            <a:r>
              <a:rPr lang="en-US" b="1" dirty="0"/>
              <a:t>sc</a:t>
            </a:r>
            <a:r>
              <a:rPr lang="en-US" dirty="0"/>
              <a:t>Children.org</a:t>
            </a:r>
          </a:p>
        </p:txBody>
      </p:sp>
      <p:pic>
        <p:nvPicPr>
          <p:cNvPr id="7" name="Content Placeholder" descr="Children's trust of South Carolina office building.">
            <a:extLst>
              <a:ext uri="{FF2B5EF4-FFF2-40B4-BE49-F238E27FC236}">
                <a16:creationId xmlns:a16="http://schemas.microsoft.com/office/drawing/2014/main" id="{F8B4D0B2-D97E-DB41-B3F4-AC8EE86D43BC}"/>
              </a:ext>
            </a:extLst>
          </p:cNvPr>
          <p:cNvPicPr>
            <a:picLocks noGrp="1" noChangeAspect="1"/>
          </p:cNvPicPr>
          <p:nvPr>
            <p:ph sz="quarter" idx="12"/>
          </p:nvPr>
        </p:nvPicPr>
        <p:blipFill rotWithShape="1">
          <a:blip r:embed="rId2">
            <a:extLst>
              <a:ext uri="{28A0092B-C50C-407E-A947-70E740481C1C}">
                <a14:useLocalDpi xmlns:a14="http://schemas.microsoft.com/office/drawing/2010/main" val="0"/>
              </a:ext>
            </a:extLst>
          </a:blip>
          <a:srcRect l="19819" r="23350" b="2"/>
          <a:stretch/>
        </p:blipFill>
        <p:spPr/>
      </p:pic>
      <p:cxnSp>
        <p:nvCxnSpPr>
          <p:cNvPr id="25" name="Rule Line">
            <a:extLst>
              <a:ext uri="{FF2B5EF4-FFF2-40B4-BE49-F238E27FC236}">
                <a16:creationId xmlns:a16="http://schemas.microsoft.com/office/drawing/2014/main" id="{FB49C7BE-82B5-8445-A49A-E3C2E000E47B}"/>
              </a:ext>
              <a:ext uri="{C183D7F6-B498-43B3-948B-1728B52AA6E4}">
                <adec:decorative xmlns:adec="http://schemas.microsoft.com/office/drawing/2017/decorative" val="1"/>
              </a:ext>
            </a:extLst>
          </p:cNvPr>
          <p:cNvCxnSpPr>
            <a:cxnSpLocks/>
          </p:cNvCxnSpPr>
          <p:nvPr/>
        </p:nvCxnSpPr>
        <p:spPr>
          <a:xfrm>
            <a:off x="538662" y="1942807"/>
            <a:ext cx="5103602" cy="0"/>
          </a:xfrm>
          <a:prstGeom prst="line">
            <a:avLst/>
          </a:prstGeom>
          <a:ln w="19050">
            <a:solidFill>
              <a:schemeClr val="accent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1703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50514C40-798E-174F-95C8-7F44BFEC6E86}"/>
              </a:ext>
            </a:extLst>
          </p:cNvPr>
          <p:cNvSpPr>
            <a:spLocks noGrp="1"/>
          </p:cNvSpPr>
          <p:nvPr>
            <p:ph type="title"/>
          </p:nvPr>
        </p:nvSpPr>
        <p:spPr>
          <a:xfrm>
            <a:off x="609600" y="325416"/>
            <a:ext cx="10972800" cy="1034908"/>
          </a:xfrm>
        </p:spPr>
        <p:txBody>
          <a:bodyPr>
            <a:normAutofit/>
          </a:bodyPr>
          <a:lstStyle/>
          <a:p>
            <a:r>
              <a:rPr lang="en-US" dirty="0"/>
              <a:t>Building a Better South Carolina</a:t>
            </a:r>
          </a:p>
        </p:txBody>
      </p:sp>
      <p:grpSp>
        <p:nvGrpSpPr>
          <p:cNvPr id="15" name="Group 1">
            <a:extLst>
              <a:ext uri="{FF2B5EF4-FFF2-40B4-BE49-F238E27FC236}">
                <a16:creationId xmlns:a16="http://schemas.microsoft.com/office/drawing/2014/main" id="{84A2487B-2A9B-0241-84C1-4EE18721F138}"/>
              </a:ext>
            </a:extLst>
          </p:cNvPr>
          <p:cNvGrpSpPr/>
          <p:nvPr/>
        </p:nvGrpSpPr>
        <p:grpSpPr>
          <a:xfrm>
            <a:off x="2694796" y="2027576"/>
            <a:ext cx="7031434" cy="1298743"/>
            <a:chOff x="2694796" y="2027576"/>
            <a:chExt cx="7031434" cy="1298743"/>
          </a:xfrm>
        </p:grpSpPr>
        <p:sp>
          <p:nvSpPr>
            <p:cNvPr id="8" name="Oval 1">
              <a:extLst>
                <a:ext uri="{FF2B5EF4-FFF2-40B4-BE49-F238E27FC236}">
                  <a16:creationId xmlns:a16="http://schemas.microsoft.com/office/drawing/2014/main" id="{4483878F-6B9C-7243-9203-BEA2E76486AE}"/>
                </a:ext>
                <a:ext uri="{C183D7F6-B498-43B3-948B-1728B52AA6E4}">
                  <adec:decorative xmlns:adec="http://schemas.microsoft.com/office/drawing/2017/decorative" val="1"/>
                </a:ext>
              </a:extLst>
            </p:cNvPr>
            <p:cNvSpPr>
              <a:spLocks noChangeAspect="1"/>
            </p:cNvSpPr>
            <p:nvPr/>
          </p:nvSpPr>
          <p:spPr>
            <a:xfrm>
              <a:off x="2694796" y="2078224"/>
              <a:ext cx="1188720" cy="11887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pic>
          <p:nvPicPr>
            <p:cNvPr id="21" name="Icon 1" descr="Target with arrow in center">
              <a:extLst>
                <a:ext uri="{FF2B5EF4-FFF2-40B4-BE49-F238E27FC236}">
                  <a16:creationId xmlns:a16="http://schemas.microsoft.com/office/drawing/2014/main" id="{CCD8265A-02C6-7C47-8959-1DE8FDBE10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74839" y="2287017"/>
              <a:ext cx="699884" cy="699884"/>
            </a:xfrm>
            <a:prstGeom prst="rect">
              <a:avLst/>
            </a:prstGeom>
          </p:spPr>
        </p:pic>
        <p:sp>
          <p:nvSpPr>
            <p:cNvPr id="10" name="Subheader 1">
              <a:extLst>
                <a:ext uri="{FF2B5EF4-FFF2-40B4-BE49-F238E27FC236}">
                  <a16:creationId xmlns:a16="http://schemas.microsoft.com/office/drawing/2014/main" id="{0E302870-3810-0E45-95F5-B38DB73D9AC5}"/>
                </a:ext>
              </a:extLst>
            </p:cNvPr>
            <p:cNvSpPr txBox="1"/>
            <p:nvPr/>
          </p:nvSpPr>
          <p:spPr>
            <a:xfrm>
              <a:off x="4101044" y="2027576"/>
              <a:ext cx="5625186" cy="461665"/>
            </a:xfrm>
            <a:prstGeom prst="rect">
              <a:avLst/>
            </a:prstGeom>
            <a:noFill/>
            <a:ln>
              <a:noFill/>
            </a:ln>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Our Mission</a:t>
              </a:r>
            </a:p>
          </p:txBody>
        </p:sp>
        <p:sp>
          <p:nvSpPr>
            <p:cNvPr id="9" name="TextBox 1">
              <a:extLst>
                <a:ext uri="{FF2B5EF4-FFF2-40B4-BE49-F238E27FC236}">
                  <a16:creationId xmlns:a16="http://schemas.microsoft.com/office/drawing/2014/main" id="{60045F7D-7D7B-3942-8EDE-B429253A6D30}"/>
                </a:ext>
              </a:extLst>
            </p:cNvPr>
            <p:cNvSpPr txBox="1"/>
            <p:nvPr/>
          </p:nvSpPr>
          <p:spPr>
            <a:xfrm>
              <a:off x="4101043" y="2486563"/>
              <a:ext cx="5625187" cy="839756"/>
            </a:xfrm>
            <a:prstGeom prst="rect">
              <a:avLst/>
            </a:prstGeom>
            <a:noFill/>
            <a:ln>
              <a:noFill/>
            </a:ln>
          </p:spPr>
          <p:txBody>
            <a:bodyPr wrap="square" rtlCol="0">
              <a:noAutofit/>
            </a:bodyPr>
            <a:lstStyle/>
            <a:p>
              <a:r>
                <a:rPr lang="en-US" dirty="0">
                  <a:solidFill>
                    <a:schemeClr val="accent3"/>
                  </a:solidFill>
                </a:rPr>
                <a:t>Strengthen families and lead communities to prevent child abuse, neglect and injuries in South Carolina.</a:t>
              </a:r>
              <a:endParaRPr lang="uk-UA" dirty="0">
                <a:solidFill>
                  <a:schemeClr val="accent3"/>
                </a:solidFill>
              </a:endParaRPr>
            </a:p>
          </p:txBody>
        </p:sp>
      </p:grpSp>
      <p:grpSp>
        <p:nvGrpSpPr>
          <p:cNvPr id="14" name="Group 2">
            <a:extLst>
              <a:ext uri="{FF2B5EF4-FFF2-40B4-BE49-F238E27FC236}">
                <a16:creationId xmlns:a16="http://schemas.microsoft.com/office/drawing/2014/main" id="{EEE321D6-31B5-2C44-A842-C9010C1EB70A}"/>
              </a:ext>
            </a:extLst>
          </p:cNvPr>
          <p:cNvGrpSpPr/>
          <p:nvPr/>
        </p:nvGrpSpPr>
        <p:grpSpPr>
          <a:xfrm>
            <a:off x="2694796" y="3778930"/>
            <a:ext cx="6921157" cy="1194305"/>
            <a:chOff x="2694796" y="3778930"/>
            <a:chExt cx="6921157" cy="1194305"/>
          </a:xfrm>
        </p:grpSpPr>
        <p:sp>
          <p:nvSpPr>
            <p:cNvPr id="18" name="Oval 2">
              <a:extLst>
                <a:ext uri="{FF2B5EF4-FFF2-40B4-BE49-F238E27FC236}">
                  <a16:creationId xmlns:a16="http://schemas.microsoft.com/office/drawing/2014/main" id="{B60B4F55-E0BC-764B-A318-F40607F311B4}"/>
                </a:ext>
              </a:extLst>
            </p:cNvPr>
            <p:cNvSpPr>
              <a:spLocks noChangeAspect="1"/>
            </p:cNvSpPr>
            <p:nvPr/>
          </p:nvSpPr>
          <p:spPr>
            <a:xfrm>
              <a:off x="2694796" y="3784515"/>
              <a:ext cx="1188720" cy="118872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lumMod val="65000"/>
                    <a:lumOff val="35000"/>
                  </a:prstClr>
                </a:solidFill>
              </a:endParaRPr>
            </a:p>
          </p:txBody>
        </p:sp>
        <p:pic>
          <p:nvPicPr>
            <p:cNvPr id="26" name="Icon 2" descr="Binoculars">
              <a:extLst>
                <a:ext uri="{FF2B5EF4-FFF2-40B4-BE49-F238E27FC236}">
                  <a16:creationId xmlns:a16="http://schemas.microsoft.com/office/drawing/2014/main" id="{7F0C1442-A217-8841-8A22-377A8808B6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71502" y="4055456"/>
              <a:ext cx="635308" cy="635308"/>
            </a:xfrm>
            <a:prstGeom prst="rect">
              <a:avLst/>
            </a:prstGeom>
          </p:spPr>
        </p:pic>
        <p:sp>
          <p:nvSpPr>
            <p:cNvPr id="29" name="TextBox 28">
              <a:extLst>
                <a:ext uri="{FF2B5EF4-FFF2-40B4-BE49-F238E27FC236}">
                  <a16:creationId xmlns:a16="http://schemas.microsoft.com/office/drawing/2014/main" id="{32D3BF7C-0867-E844-9047-99505997F5AA}"/>
                </a:ext>
              </a:extLst>
            </p:cNvPr>
            <p:cNvSpPr txBox="1"/>
            <p:nvPr/>
          </p:nvSpPr>
          <p:spPr>
            <a:xfrm>
              <a:off x="4101044" y="3778930"/>
              <a:ext cx="5514908" cy="461665"/>
            </a:xfrm>
            <a:prstGeom prst="rect">
              <a:avLst/>
            </a:prstGeom>
            <a:noFill/>
            <a:ln>
              <a:noFill/>
            </a:ln>
          </p:spPr>
          <p:txBody>
            <a:bodyPr wrap="square" rtlCol="0">
              <a:spAutoFit/>
            </a:bodyPr>
            <a:lstStyle/>
            <a:p>
              <a:r>
                <a:rPr lang="en-US" sz="2400" b="1" dirty="0">
                  <a:solidFill>
                    <a:schemeClr val="accent1"/>
                  </a:solidFill>
                  <a:latin typeface="Arial" panose="020B0604020202020204" pitchFamily="34" charset="0"/>
                  <a:cs typeface="Arial" panose="020B0604020202020204" pitchFamily="34" charset="0"/>
                </a:rPr>
                <a:t>Our Vision</a:t>
              </a:r>
            </a:p>
          </p:txBody>
        </p:sp>
        <p:sp>
          <p:nvSpPr>
            <p:cNvPr id="27" name="TextBox 26">
              <a:extLst>
                <a:ext uri="{FF2B5EF4-FFF2-40B4-BE49-F238E27FC236}">
                  <a16:creationId xmlns:a16="http://schemas.microsoft.com/office/drawing/2014/main" id="{3446B035-6B3C-9B43-B981-4126AD3E95E7}"/>
                </a:ext>
              </a:extLst>
            </p:cNvPr>
            <p:cNvSpPr txBox="1"/>
            <p:nvPr/>
          </p:nvSpPr>
          <p:spPr>
            <a:xfrm>
              <a:off x="4101045" y="4237917"/>
              <a:ext cx="5514908" cy="595350"/>
            </a:xfrm>
            <a:prstGeom prst="rect">
              <a:avLst/>
            </a:prstGeom>
            <a:noFill/>
            <a:ln>
              <a:noFill/>
            </a:ln>
          </p:spPr>
          <p:txBody>
            <a:bodyPr wrap="square" rtlCol="0">
              <a:noAutofit/>
            </a:bodyPr>
            <a:lstStyle/>
            <a:p>
              <a:r>
                <a:rPr lang="en-US" dirty="0">
                  <a:solidFill>
                    <a:schemeClr val="accent3"/>
                  </a:solidFill>
                </a:rPr>
                <a:t>South Carolina is strong — every child, every family, every community.</a:t>
              </a:r>
              <a:endParaRPr lang="uk-UA" dirty="0">
                <a:solidFill>
                  <a:schemeClr val="accent3"/>
                </a:solidFill>
              </a:endParaRPr>
            </a:p>
          </p:txBody>
        </p:sp>
      </p:grpSp>
    </p:spTree>
    <p:extLst>
      <p:ext uri="{BB962C8B-B14F-4D97-AF65-F5344CB8AC3E}">
        <p14:creationId xmlns:p14="http://schemas.microsoft.com/office/powerpoint/2010/main" val="2068186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D0800A9-FB4A-5849-BFE3-E6F57E2A6F71}"/>
              </a:ext>
            </a:extLst>
          </p:cNvPr>
          <p:cNvSpPr>
            <a:spLocks noGrp="1"/>
          </p:cNvSpPr>
          <p:nvPr>
            <p:ph type="title"/>
          </p:nvPr>
        </p:nvSpPr>
        <p:spPr>
          <a:xfrm>
            <a:off x="292231" y="329184"/>
            <a:ext cx="11547835" cy="1064774"/>
          </a:xfrm>
        </p:spPr>
        <p:txBody>
          <a:bodyPr/>
          <a:lstStyle/>
          <a:p>
            <a:r>
              <a:rPr lang="en-US" dirty="0"/>
              <a:t>How We Prevent Child Abuse and Neglect</a:t>
            </a:r>
          </a:p>
        </p:txBody>
      </p:sp>
      <p:grpSp>
        <p:nvGrpSpPr>
          <p:cNvPr id="10" name="Graphic 8">
            <a:extLst>
              <a:ext uri="{FF2B5EF4-FFF2-40B4-BE49-F238E27FC236}">
                <a16:creationId xmlns:a16="http://schemas.microsoft.com/office/drawing/2014/main" id="{2CF03C86-9D33-6E45-A493-C3F233A09C65}"/>
              </a:ext>
            </a:extLst>
          </p:cNvPr>
          <p:cNvGrpSpPr/>
          <p:nvPr/>
        </p:nvGrpSpPr>
        <p:grpSpPr>
          <a:xfrm>
            <a:off x="3755024" y="1473448"/>
            <a:ext cx="4681952" cy="4841708"/>
            <a:chOff x="3238728" y="474116"/>
            <a:chExt cx="5714771" cy="5909768"/>
          </a:xfrm>
        </p:grpSpPr>
        <p:sp>
          <p:nvSpPr>
            <p:cNvPr id="12" name="Freeform 11">
              <a:extLst>
                <a:ext uri="{FF2B5EF4-FFF2-40B4-BE49-F238E27FC236}">
                  <a16:creationId xmlns:a16="http://schemas.microsoft.com/office/drawing/2014/main" id="{D1CDFDF2-35DB-9345-89E6-FF5EA8EC7E0F}"/>
                </a:ext>
              </a:extLst>
            </p:cNvPr>
            <p:cNvSpPr/>
            <p:nvPr/>
          </p:nvSpPr>
          <p:spPr>
            <a:xfrm>
              <a:off x="4146955" y="474116"/>
              <a:ext cx="3898089" cy="2293772"/>
            </a:xfrm>
            <a:custGeom>
              <a:avLst/>
              <a:gdLst>
                <a:gd name="connsiteX0" fmla="*/ 1949044 w 3898089"/>
                <a:gd name="connsiteY0" fmla="*/ 2235937 h 2293772"/>
                <a:gd name="connsiteX1" fmla="*/ 2857272 w 3898089"/>
                <a:gd name="connsiteY1" fmla="*/ 2011680 h 2293772"/>
                <a:gd name="connsiteX2" fmla="*/ 3867684 w 3898089"/>
                <a:gd name="connsiteY2" fmla="*/ 2293773 h 2293772"/>
                <a:gd name="connsiteX3" fmla="*/ 3898088 w 3898089"/>
                <a:gd name="connsiteY3" fmla="*/ 1949044 h 2293772"/>
                <a:gd name="connsiteX4" fmla="*/ 1949044 w 3898089"/>
                <a:gd name="connsiteY4" fmla="*/ 0 h 2293772"/>
                <a:gd name="connsiteX5" fmla="*/ 1 w 3898089"/>
                <a:gd name="connsiteY5" fmla="*/ 1949044 h 2293772"/>
                <a:gd name="connsiteX6" fmla="*/ 30405 w 3898089"/>
                <a:gd name="connsiteY6" fmla="*/ 2293773 h 2293772"/>
                <a:gd name="connsiteX7" fmla="*/ 1949044 w 3898089"/>
                <a:gd name="connsiteY7" fmla="*/ 2235937 h 229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98089" h="2293772">
                  <a:moveTo>
                    <a:pt x="1949044" y="2235937"/>
                  </a:moveTo>
                  <a:cubicBezTo>
                    <a:pt x="2228965" y="2088238"/>
                    <a:pt x="2540776" y="2011269"/>
                    <a:pt x="2857272" y="2011680"/>
                  </a:cubicBezTo>
                  <a:cubicBezTo>
                    <a:pt x="3227376" y="2011680"/>
                    <a:pt x="3573019" y="2114779"/>
                    <a:pt x="3867684" y="2293773"/>
                  </a:cubicBezTo>
                  <a:cubicBezTo>
                    <a:pt x="3888030" y="2179998"/>
                    <a:pt x="3898202" y="2064624"/>
                    <a:pt x="3898088" y="1949044"/>
                  </a:cubicBezTo>
                  <a:cubicBezTo>
                    <a:pt x="3898088" y="872566"/>
                    <a:pt x="3025522" y="0"/>
                    <a:pt x="1949044" y="0"/>
                  </a:cubicBezTo>
                  <a:cubicBezTo>
                    <a:pt x="872567" y="0"/>
                    <a:pt x="1" y="872566"/>
                    <a:pt x="1" y="1949044"/>
                  </a:cubicBezTo>
                  <a:cubicBezTo>
                    <a:pt x="-107" y="2064624"/>
                    <a:pt x="10068" y="2179998"/>
                    <a:pt x="30405" y="2293773"/>
                  </a:cubicBezTo>
                  <a:cubicBezTo>
                    <a:pt x="615575" y="1939443"/>
                    <a:pt x="1343597" y="1917497"/>
                    <a:pt x="1949044" y="2235937"/>
                  </a:cubicBezTo>
                  <a:close/>
                </a:path>
              </a:pathLst>
            </a:custGeom>
            <a:solidFill>
              <a:schemeClr val="tx2"/>
            </a:solidFill>
            <a:ln w="2286"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F8E7BF98-BF5A-F349-890C-0115A3E1E029}"/>
                </a:ext>
              </a:extLst>
            </p:cNvPr>
            <p:cNvSpPr/>
            <p:nvPr/>
          </p:nvSpPr>
          <p:spPr>
            <a:xfrm>
              <a:off x="3238728" y="2767888"/>
              <a:ext cx="2857271" cy="3615996"/>
            </a:xfrm>
            <a:custGeom>
              <a:avLst/>
              <a:gdLst>
                <a:gd name="connsiteX0" fmla="*/ 1816456 w 2857271"/>
                <a:gd name="connsiteY0" fmla="*/ 1666951 h 3615996"/>
                <a:gd name="connsiteX1" fmla="*/ 1846859 w 2857271"/>
                <a:gd name="connsiteY1" fmla="*/ 1322222 h 3615996"/>
                <a:gd name="connsiteX2" fmla="*/ 938632 w 2857271"/>
                <a:gd name="connsiteY2" fmla="*/ 0 h 3615996"/>
                <a:gd name="connsiteX3" fmla="*/ 0 w 2857271"/>
                <a:gd name="connsiteY3" fmla="*/ 1666951 h 3615996"/>
                <a:gd name="connsiteX4" fmla="*/ 1949044 w 2857271"/>
                <a:gd name="connsiteY4" fmla="*/ 3615995 h 3615996"/>
                <a:gd name="connsiteX5" fmla="*/ 2857272 w 2857271"/>
                <a:gd name="connsiteY5" fmla="*/ 3391738 h 3615996"/>
                <a:gd name="connsiteX6" fmla="*/ 1816456 w 2857271"/>
                <a:gd name="connsiteY6" fmla="*/ 1666951 h 36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271" h="3615996">
                  <a:moveTo>
                    <a:pt x="1816456" y="1666951"/>
                  </a:moveTo>
                  <a:cubicBezTo>
                    <a:pt x="1816456" y="1551371"/>
                    <a:pt x="1826628" y="1436019"/>
                    <a:pt x="1846859" y="1322222"/>
                  </a:cubicBezTo>
                  <a:cubicBezTo>
                    <a:pt x="1377772" y="1037387"/>
                    <a:pt x="1038530" y="560070"/>
                    <a:pt x="938632" y="0"/>
                  </a:cubicBezTo>
                  <a:cubicBezTo>
                    <a:pt x="375818" y="341757"/>
                    <a:pt x="0" y="960349"/>
                    <a:pt x="0" y="1666951"/>
                  </a:cubicBezTo>
                  <a:cubicBezTo>
                    <a:pt x="0" y="2743428"/>
                    <a:pt x="872566" y="3615995"/>
                    <a:pt x="1949044" y="3615995"/>
                  </a:cubicBezTo>
                  <a:cubicBezTo>
                    <a:pt x="2265540" y="3616406"/>
                    <a:pt x="2577351" y="3539437"/>
                    <a:pt x="2857272" y="3391738"/>
                  </a:cubicBezTo>
                  <a:cubicBezTo>
                    <a:pt x="2238451" y="3065297"/>
                    <a:pt x="1816456" y="2415387"/>
                    <a:pt x="1816456" y="1666951"/>
                  </a:cubicBezTo>
                  <a:close/>
                </a:path>
              </a:pathLst>
            </a:custGeom>
            <a:solidFill>
              <a:schemeClr val="accent2"/>
            </a:solidFill>
            <a:ln w="2286"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BFAE1FE5-1D8A-3E40-9D02-0F9E66EBE4CF}"/>
                </a:ext>
              </a:extLst>
            </p:cNvPr>
            <p:cNvSpPr/>
            <p:nvPr/>
          </p:nvSpPr>
          <p:spPr>
            <a:xfrm>
              <a:off x="4177360" y="2485795"/>
              <a:ext cx="1918639" cy="1604315"/>
            </a:xfrm>
            <a:custGeom>
              <a:avLst/>
              <a:gdLst>
                <a:gd name="connsiteX0" fmla="*/ 908228 w 1918639"/>
                <a:gd name="connsiteY0" fmla="*/ 1604316 h 1604315"/>
                <a:gd name="connsiteX1" fmla="*/ 1918640 w 1918639"/>
                <a:gd name="connsiteY1" fmla="*/ 224258 h 1604315"/>
                <a:gd name="connsiteX2" fmla="*/ 0 w 1918639"/>
                <a:gd name="connsiteY2" fmla="*/ 282093 h 1604315"/>
                <a:gd name="connsiteX3" fmla="*/ 908228 w 1918639"/>
                <a:gd name="connsiteY3" fmla="*/ 1604316 h 1604315"/>
              </a:gdLst>
              <a:ahLst/>
              <a:cxnLst>
                <a:cxn ang="0">
                  <a:pos x="connsiteX0" y="connsiteY0"/>
                </a:cxn>
                <a:cxn ang="0">
                  <a:pos x="connsiteX1" y="connsiteY1"/>
                </a:cxn>
                <a:cxn ang="0">
                  <a:pos x="connsiteX2" y="connsiteY2"/>
                </a:cxn>
                <a:cxn ang="0">
                  <a:pos x="connsiteX3" y="connsiteY3"/>
                </a:cxn>
              </a:cxnLst>
              <a:rect l="l" t="t" r="r" b="b"/>
              <a:pathLst>
                <a:path w="1918639" h="1604315">
                  <a:moveTo>
                    <a:pt x="908228" y="1604316"/>
                  </a:moveTo>
                  <a:cubicBezTo>
                    <a:pt x="1015213" y="1004469"/>
                    <a:pt x="1396975" y="499492"/>
                    <a:pt x="1918640" y="224258"/>
                  </a:cubicBezTo>
                  <a:cubicBezTo>
                    <a:pt x="1313193" y="-94182"/>
                    <a:pt x="585170" y="-72237"/>
                    <a:pt x="0" y="282093"/>
                  </a:cubicBezTo>
                  <a:cubicBezTo>
                    <a:pt x="99898" y="842163"/>
                    <a:pt x="439141" y="1319480"/>
                    <a:pt x="908228" y="1604316"/>
                  </a:cubicBezTo>
                  <a:close/>
                </a:path>
              </a:pathLst>
            </a:custGeom>
            <a:solidFill>
              <a:schemeClr val="accent2">
                <a:lumMod val="50000"/>
              </a:schemeClr>
            </a:solidFill>
            <a:ln w="228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A7557583-0E66-4D44-9C83-C0771BC4DF72}"/>
                </a:ext>
              </a:extLst>
            </p:cNvPr>
            <p:cNvSpPr/>
            <p:nvPr/>
          </p:nvSpPr>
          <p:spPr>
            <a:xfrm>
              <a:off x="6095999" y="2743087"/>
              <a:ext cx="2857500" cy="3615996"/>
            </a:xfrm>
            <a:custGeom>
              <a:avLst/>
              <a:gdLst>
                <a:gd name="connsiteX0" fmla="*/ 1918640 w 2857500"/>
                <a:gd name="connsiteY0" fmla="*/ 0 h 3615996"/>
                <a:gd name="connsiteX1" fmla="*/ 1010412 w 2857500"/>
                <a:gd name="connsiteY1" fmla="*/ 1322222 h 3615996"/>
                <a:gd name="connsiteX2" fmla="*/ 1040816 w 2857500"/>
                <a:gd name="connsiteY2" fmla="*/ 1666951 h 3615996"/>
                <a:gd name="connsiteX3" fmla="*/ 0 w 2857500"/>
                <a:gd name="connsiteY3" fmla="*/ 3391738 h 3615996"/>
                <a:gd name="connsiteX4" fmla="*/ 908228 w 2857500"/>
                <a:gd name="connsiteY4" fmla="*/ 3615995 h 3615996"/>
                <a:gd name="connsiteX5" fmla="*/ 2857500 w 2857500"/>
                <a:gd name="connsiteY5" fmla="*/ 1666951 h 3615996"/>
                <a:gd name="connsiteX6" fmla="*/ 1918640 w 2857500"/>
                <a:gd name="connsiteY6" fmla="*/ 0 h 3615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00" h="3615996">
                  <a:moveTo>
                    <a:pt x="1918640" y="0"/>
                  </a:moveTo>
                  <a:cubicBezTo>
                    <a:pt x="1818742" y="560070"/>
                    <a:pt x="1479499" y="1037387"/>
                    <a:pt x="1010412" y="1322222"/>
                  </a:cubicBezTo>
                  <a:cubicBezTo>
                    <a:pt x="1030643" y="1436019"/>
                    <a:pt x="1040816" y="1551371"/>
                    <a:pt x="1040816" y="1666951"/>
                  </a:cubicBezTo>
                  <a:cubicBezTo>
                    <a:pt x="1040816" y="2415387"/>
                    <a:pt x="618820" y="3065297"/>
                    <a:pt x="0" y="3391738"/>
                  </a:cubicBezTo>
                  <a:cubicBezTo>
                    <a:pt x="279921" y="3539437"/>
                    <a:pt x="591731" y="3616406"/>
                    <a:pt x="908228" y="3615995"/>
                  </a:cubicBezTo>
                  <a:cubicBezTo>
                    <a:pt x="1984705" y="3615995"/>
                    <a:pt x="2857500" y="2743428"/>
                    <a:pt x="2857500" y="1666951"/>
                  </a:cubicBezTo>
                  <a:cubicBezTo>
                    <a:pt x="2857500" y="960349"/>
                    <a:pt x="2481453" y="341757"/>
                    <a:pt x="1918640" y="0"/>
                  </a:cubicBezTo>
                  <a:close/>
                </a:path>
              </a:pathLst>
            </a:custGeom>
            <a:solidFill>
              <a:schemeClr val="accent5"/>
            </a:solidFill>
            <a:ln w="2286"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DD0B701C-7FE0-EF4C-81B3-F8E5C51ED5B6}"/>
                </a:ext>
              </a:extLst>
            </p:cNvPr>
            <p:cNvSpPr/>
            <p:nvPr/>
          </p:nvSpPr>
          <p:spPr>
            <a:xfrm>
              <a:off x="6096000" y="2485794"/>
              <a:ext cx="1918639" cy="1604316"/>
            </a:xfrm>
            <a:custGeom>
              <a:avLst/>
              <a:gdLst>
                <a:gd name="connsiteX0" fmla="*/ 0 w 1918639"/>
                <a:gd name="connsiteY0" fmla="*/ 224258 h 1604316"/>
                <a:gd name="connsiteX1" fmla="*/ 1010412 w 1918639"/>
                <a:gd name="connsiteY1" fmla="*/ 1604316 h 1604316"/>
                <a:gd name="connsiteX2" fmla="*/ 1918640 w 1918639"/>
                <a:gd name="connsiteY2" fmla="*/ 282094 h 1604316"/>
                <a:gd name="connsiteX3" fmla="*/ 908228 w 1918639"/>
                <a:gd name="connsiteY3" fmla="*/ 2 h 1604316"/>
                <a:gd name="connsiteX4" fmla="*/ 0 w 1918639"/>
                <a:gd name="connsiteY4" fmla="*/ 224258 h 1604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8639" h="1604316">
                  <a:moveTo>
                    <a:pt x="0" y="224258"/>
                  </a:moveTo>
                  <a:cubicBezTo>
                    <a:pt x="521665" y="499493"/>
                    <a:pt x="903427" y="1004470"/>
                    <a:pt x="1010412" y="1604316"/>
                  </a:cubicBezTo>
                  <a:cubicBezTo>
                    <a:pt x="1479499" y="1319481"/>
                    <a:pt x="1818742" y="842164"/>
                    <a:pt x="1918640" y="282094"/>
                  </a:cubicBezTo>
                  <a:cubicBezTo>
                    <a:pt x="1623974" y="103100"/>
                    <a:pt x="1278331" y="2"/>
                    <a:pt x="908228" y="2"/>
                  </a:cubicBezTo>
                  <a:cubicBezTo>
                    <a:pt x="591731" y="-410"/>
                    <a:pt x="279921" y="76560"/>
                    <a:pt x="0" y="224258"/>
                  </a:cubicBezTo>
                  <a:close/>
                </a:path>
              </a:pathLst>
            </a:custGeom>
            <a:solidFill>
              <a:schemeClr val="tx2">
                <a:lumMod val="50000"/>
              </a:schemeClr>
            </a:solidFill>
            <a:ln w="2286"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77A01629-78F5-4B4C-80C7-E75941BBC1AE}"/>
                </a:ext>
              </a:extLst>
            </p:cNvPr>
            <p:cNvSpPr/>
            <p:nvPr/>
          </p:nvSpPr>
          <p:spPr>
            <a:xfrm>
              <a:off x="5055184" y="4090111"/>
              <a:ext cx="2081631" cy="2069515"/>
            </a:xfrm>
            <a:custGeom>
              <a:avLst/>
              <a:gdLst>
                <a:gd name="connsiteX0" fmla="*/ 2081632 w 2081631"/>
                <a:gd name="connsiteY0" fmla="*/ 344729 h 2069515"/>
                <a:gd name="connsiteX1" fmla="*/ 2051228 w 2081631"/>
                <a:gd name="connsiteY1" fmla="*/ 0 h 2069515"/>
                <a:gd name="connsiteX2" fmla="*/ 30404 w 2081631"/>
                <a:gd name="connsiteY2" fmla="*/ 0 h 2069515"/>
                <a:gd name="connsiteX3" fmla="*/ 0 w 2081631"/>
                <a:gd name="connsiteY3" fmla="*/ 344729 h 2069515"/>
                <a:gd name="connsiteX4" fmla="*/ 1040816 w 2081631"/>
                <a:gd name="connsiteY4" fmla="*/ 2069516 h 2069515"/>
                <a:gd name="connsiteX5" fmla="*/ 2081632 w 2081631"/>
                <a:gd name="connsiteY5" fmla="*/ 344729 h 2069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1631" h="2069515">
                  <a:moveTo>
                    <a:pt x="2081632" y="344729"/>
                  </a:moveTo>
                  <a:cubicBezTo>
                    <a:pt x="2081632" y="229149"/>
                    <a:pt x="2071459" y="113797"/>
                    <a:pt x="2051228" y="0"/>
                  </a:cubicBezTo>
                  <a:cubicBezTo>
                    <a:pt x="1430122" y="376116"/>
                    <a:pt x="651510" y="376116"/>
                    <a:pt x="30404" y="0"/>
                  </a:cubicBezTo>
                  <a:cubicBezTo>
                    <a:pt x="10173" y="113797"/>
                    <a:pt x="0" y="229149"/>
                    <a:pt x="0" y="344729"/>
                  </a:cubicBezTo>
                  <a:cubicBezTo>
                    <a:pt x="0" y="1093165"/>
                    <a:pt x="421996" y="1743075"/>
                    <a:pt x="1040816" y="2069516"/>
                  </a:cubicBezTo>
                  <a:cubicBezTo>
                    <a:pt x="1659636" y="1743075"/>
                    <a:pt x="2081632" y="1093165"/>
                    <a:pt x="2081632" y="344729"/>
                  </a:cubicBezTo>
                  <a:close/>
                </a:path>
              </a:pathLst>
            </a:custGeom>
            <a:solidFill>
              <a:srgbClr val="DC4128"/>
            </a:solidFill>
            <a:ln w="2286"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A379E6E0-A62C-744E-985D-0BF1AE9727EB}"/>
                </a:ext>
              </a:extLst>
            </p:cNvPr>
            <p:cNvSpPr/>
            <p:nvPr/>
          </p:nvSpPr>
          <p:spPr>
            <a:xfrm>
              <a:off x="5085588" y="2710053"/>
              <a:ext cx="2020824" cy="1662144"/>
            </a:xfrm>
            <a:custGeom>
              <a:avLst/>
              <a:gdLst>
                <a:gd name="connsiteX0" fmla="*/ 1010412 w 2020824"/>
                <a:gd name="connsiteY0" fmla="*/ 0 h 1662144"/>
                <a:gd name="connsiteX1" fmla="*/ 0 w 2020824"/>
                <a:gd name="connsiteY1" fmla="*/ 1380058 h 1662144"/>
                <a:gd name="connsiteX2" fmla="*/ 2020824 w 2020824"/>
                <a:gd name="connsiteY2" fmla="*/ 1380058 h 1662144"/>
                <a:gd name="connsiteX3" fmla="*/ 1010412 w 2020824"/>
                <a:gd name="connsiteY3" fmla="*/ 0 h 1662144"/>
              </a:gdLst>
              <a:ahLst/>
              <a:cxnLst>
                <a:cxn ang="0">
                  <a:pos x="connsiteX0" y="connsiteY0"/>
                </a:cxn>
                <a:cxn ang="0">
                  <a:pos x="connsiteX1" y="connsiteY1"/>
                </a:cxn>
                <a:cxn ang="0">
                  <a:pos x="connsiteX2" y="connsiteY2"/>
                </a:cxn>
                <a:cxn ang="0">
                  <a:pos x="connsiteX3" y="connsiteY3"/>
                </a:cxn>
              </a:cxnLst>
              <a:rect l="l" t="t" r="r" b="b"/>
              <a:pathLst>
                <a:path w="2020824" h="1662144">
                  <a:moveTo>
                    <a:pt x="1010412" y="0"/>
                  </a:moveTo>
                  <a:cubicBezTo>
                    <a:pt x="488747" y="275234"/>
                    <a:pt x="106985" y="780212"/>
                    <a:pt x="0" y="1380058"/>
                  </a:cubicBezTo>
                  <a:cubicBezTo>
                    <a:pt x="621106" y="1756174"/>
                    <a:pt x="1399718" y="1756174"/>
                    <a:pt x="2020824" y="1380058"/>
                  </a:cubicBezTo>
                  <a:cubicBezTo>
                    <a:pt x="1913839" y="780212"/>
                    <a:pt x="1532077" y="275234"/>
                    <a:pt x="1010412" y="0"/>
                  </a:cubicBezTo>
                  <a:close/>
                </a:path>
              </a:pathLst>
            </a:custGeom>
            <a:solidFill>
              <a:srgbClr val="9A2D1C"/>
            </a:solidFill>
            <a:ln w="2286" cap="flat">
              <a:noFill/>
              <a:prstDash val="solid"/>
              <a:miter/>
            </a:ln>
          </p:spPr>
          <p:txBody>
            <a:bodyPr rtlCol="0" anchor="ctr"/>
            <a:lstStyle/>
            <a:p>
              <a:endParaRPr lang="en-US"/>
            </a:p>
          </p:txBody>
        </p:sp>
      </p:grpSp>
      <p:sp>
        <p:nvSpPr>
          <p:cNvPr id="19" name="TextBox 18">
            <a:extLst>
              <a:ext uri="{FF2B5EF4-FFF2-40B4-BE49-F238E27FC236}">
                <a16:creationId xmlns:a16="http://schemas.microsoft.com/office/drawing/2014/main" id="{BFA1A5E9-428D-FA4C-A52B-9A0100A6BA11}"/>
              </a:ext>
            </a:extLst>
          </p:cNvPr>
          <p:cNvSpPr txBox="1"/>
          <p:nvPr/>
        </p:nvSpPr>
        <p:spPr>
          <a:xfrm>
            <a:off x="4713778" y="2161180"/>
            <a:ext cx="2718486" cy="646331"/>
          </a:xfrm>
          <a:prstGeom prst="rect">
            <a:avLst/>
          </a:prstGeom>
          <a:noFill/>
        </p:spPr>
        <p:txBody>
          <a:bodyPr wrap="square" rtlCol="0">
            <a:spAutoFit/>
          </a:bodyPr>
          <a:lstStyle/>
          <a:p>
            <a:pPr algn="ctr"/>
            <a:r>
              <a:rPr lang="en-US" b="1" dirty="0">
                <a:solidFill>
                  <a:schemeClr val="bg2"/>
                </a:solidFill>
                <a:latin typeface="Roboto" pitchFamily="2" charset="0"/>
                <a:ea typeface="Roboto" pitchFamily="2" charset="0"/>
              </a:rPr>
              <a:t>Capacity </a:t>
            </a:r>
          </a:p>
          <a:p>
            <a:pPr algn="ctr"/>
            <a:r>
              <a:rPr lang="en-US" b="1" dirty="0">
                <a:solidFill>
                  <a:schemeClr val="bg2"/>
                </a:solidFill>
                <a:latin typeface="Roboto" pitchFamily="2" charset="0"/>
                <a:ea typeface="Roboto" pitchFamily="2" charset="0"/>
              </a:rPr>
              <a:t>Building</a:t>
            </a:r>
          </a:p>
        </p:txBody>
      </p:sp>
      <p:sp>
        <p:nvSpPr>
          <p:cNvPr id="22" name="TextBox 21">
            <a:extLst>
              <a:ext uri="{FF2B5EF4-FFF2-40B4-BE49-F238E27FC236}">
                <a16:creationId xmlns:a16="http://schemas.microsoft.com/office/drawing/2014/main" id="{9B749C0B-A472-3247-88E6-8F395625D779}"/>
              </a:ext>
            </a:extLst>
          </p:cNvPr>
          <p:cNvSpPr txBox="1"/>
          <p:nvPr/>
        </p:nvSpPr>
        <p:spPr>
          <a:xfrm>
            <a:off x="3633453" y="4556921"/>
            <a:ext cx="1916915" cy="646331"/>
          </a:xfrm>
          <a:prstGeom prst="rect">
            <a:avLst/>
          </a:prstGeom>
          <a:noFill/>
        </p:spPr>
        <p:txBody>
          <a:bodyPr wrap="square" rtlCol="0">
            <a:spAutoFit/>
          </a:bodyPr>
          <a:lstStyle/>
          <a:p>
            <a:pPr algn="ctr"/>
            <a:r>
              <a:rPr lang="en-US" b="1" dirty="0">
                <a:solidFill>
                  <a:schemeClr val="bg2"/>
                </a:solidFill>
                <a:latin typeface="Roboto" pitchFamily="2" charset="0"/>
                <a:ea typeface="Roboto" pitchFamily="2" charset="0"/>
              </a:rPr>
              <a:t>System </a:t>
            </a:r>
          </a:p>
          <a:p>
            <a:pPr algn="ctr"/>
            <a:r>
              <a:rPr lang="en-US" b="1" dirty="0">
                <a:solidFill>
                  <a:schemeClr val="bg2"/>
                </a:solidFill>
                <a:latin typeface="Roboto" pitchFamily="2" charset="0"/>
                <a:ea typeface="Roboto" pitchFamily="2" charset="0"/>
              </a:rPr>
              <a:t>Convening</a:t>
            </a:r>
          </a:p>
        </p:txBody>
      </p:sp>
      <p:sp>
        <p:nvSpPr>
          <p:cNvPr id="23" name="TextBox 22">
            <a:extLst>
              <a:ext uri="{FF2B5EF4-FFF2-40B4-BE49-F238E27FC236}">
                <a16:creationId xmlns:a16="http://schemas.microsoft.com/office/drawing/2014/main" id="{B791C58B-659E-2049-989B-9366E0DF0355}"/>
              </a:ext>
            </a:extLst>
          </p:cNvPr>
          <p:cNvSpPr txBox="1"/>
          <p:nvPr/>
        </p:nvSpPr>
        <p:spPr>
          <a:xfrm>
            <a:off x="6701792" y="4376542"/>
            <a:ext cx="1916915" cy="646331"/>
          </a:xfrm>
          <a:prstGeom prst="rect">
            <a:avLst/>
          </a:prstGeom>
          <a:noFill/>
        </p:spPr>
        <p:txBody>
          <a:bodyPr wrap="square" rtlCol="0">
            <a:spAutoFit/>
          </a:bodyPr>
          <a:lstStyle/>
          <a:p>
            <a:pPr algn="ctr"/>
            <a:r>
              <a:rPr lang="en-US" b="1" dirty="0">
                <a:solidFill>
                  <a:schemeClr val="bg2"/>
                </a:solidFill>
                <a:latin typeface="Roboto" pitchFamily="2" charset="0"/>
                <a:ea typeface="Roboto" pitchFamily="2" charset="0"/>
              </a:rPr>
              <a:t>Network</a:t>
            </a:r>
          </a:p>
          <a:p>
            <a:pPr algn="ctr"/>
            <a:r>
              <a:rPr lang="en-US" b="1" dirty="0">
                <a:solidFill>
                  <a:schemeClr val="bg2"/>
                </a:solidFill>
                <a:latin typeface="Roboto" pitchFamily="2" charset="0"/>
                <a:ea typeface="Roboto" pitchFamily="2" charset="0"/>
              </a:rPr>
              <a:t>Developing</a:t>
            </a:r>
          </a:p>
        </p:txBody>
      </p:sp>
      <p:sp>
        <p:nvSpPr>
          <p:cNvPr id="24" name="TextBox 23">
            <a:extLst>
              <a:ext uri="{FF2B5EF4-FFF2-40B4-BE49-F238E27FC236}">
                <a16:creationId xmlns:a16="http://schemas.microsoft.com/office/drawing/2014/main" id="{A685B20D-FC57-4A47-8F87-61E22AFBBDD6}"/>
              </a:ext>
            </a:extLst>
          </p:cNvPr>
          <p:cNvSpPr txBox="1"/>
          <p:nvPr/>
        </p:nvSpPr>
        <p:spPr>
          <a:xfrm>
            <a:off x="5009869" y="3557999"/>
            <a:ext cx="2202015" cy="738664"/>
          </a:xfrm>
          <a:prstGeom prst="rect">
            <a:avLst/>
          </a:prstGeom>
          <a:noFill/>
          <a:ln>
            <a:noFill/>
          </a:ln>
        </p:spPr>
        <p:txBody>
          <a:bodyPr wrap="square" rtlCol="0">
            <a:spAutoFit/>
          </a:bodyPr>
          <a:lstStyle/>
          <a:p>
            <a:pPr algn="ctr"/>
            <a:r>
              <a:rPr lang="en-US" sz="1400" b="1" dirty="0">
                <a:solidFill>
                  <a:schemeClr val="bg2"/>
                </a:solidFill>
                <a:latin typeface="Roboto" pitchFamily="2" charset="0"/>
                <a:ea typeface="Roboto" pitchFamily="2" charset="0"/>
              </a:rPr>
              <a:t>Thriving children</a:t>
            </a:r>
          </a:p>
          <a:p>
            <a:pPr algn="ctr"/>
            <a:r>
              <a:rPr lang="en-US" sz="1400" b="1" dirty="0">
                <a:solidFill>
                  <a:schemeClr val="bg2"/>
                </a:solidFill>
                <a:latin typeface="Roboto" pitchFamily="2" charset="0"/>
                <a:ea typeface="Roboto" pitchFamily="2" charset="0"/>
              </a:rPr>
              <a:t>Strong families</a:t>
            </a:r>
          </a:p>
          <a:p>
            <a:pPr algn="ctr"/>
            <a:r>
              <a:rPr lang="en-US" sz="1400" b="1" dirty="0">
                <a:solidFill>
                  <a:schemeClr val="bg2"/>
                </a:solidFill>
                <a:latin typeface="Roboto" pitchFamily="2" charset="0"/>
                <a:ea typeface="Roboto" pitchFamily="2" charset="0"/>
              </a:rPr>
              <a:t>Supportive communities</a:t>
            </a:r>
          </a:p>
        </p:txBody>
      </p:sp>
      <p:pic>
        <p:nvPicPr>
          <p:cNvPr id="26" name="Graphic 25">
            <a:extLst>
              <a:ext uri="{FF2B5EF4-FFF2-40B4-BE49-F238E27FC236}">
                <a16:creationId xmlns:a16="http://schemas.microsoft.com/office/drawing/2014/main" id="{4B458D6D-0A5B-5344-9618-075597E458C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8453249">
            <a:off x="6577067" y="2115926"/>
            <a:ext cx="1355863" cy="1355863"/>
          </a:xfrm>
          <a:prstGeom prst="rect">
            <a:avLst/>
          </a:prstGeom>
        </p:spPr>
      </p:pic>
      <p:pic>
        <p:nvPicPr>
          <p:cNvPr id="27" name="Graphic 26">
            <a:extLst>
              <a:ext uri="{FF2B5EF4-FFF2-40B4-BE49-F238E27FC236}">
                <a16:creationId xmlns:a16="http://schemas.microsoft.com/office/drawing/2014/main" id="{91B25976-DC15-374B-86E8-C649FBD84A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935263">
            <a:off x="5437033" y="4890400"/>
            <a:ext cx="1536910" cy="1536910"/>
          </a:xfrm>
          <a:prstGeom prst="rect">
            <a:avLst/>
          </a:prstGeom>
        </p:spPr>
      </p:pic>
      <p:pic>
        <p:nvPicPr>
          <p:cNvPr id="28" name="Graphic 27">
            <a:extLst>
              <a:ext uri="{FF2B5EF4-FFF2-40B4-BE49-F238E27FC236}">
                <a16:creationId xmlns:a16="http://schemas.microsoft.com/office/drawing/2014/main" id="{83F1C30D-8A77-974E-9F0B-DFA76D69DB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1030786" flipH="1" flipV="1">
            <a:off x="3619192" y="3308422"/>
            <a:ext cx="1624023" cy="1624023"/>
          </a:xfrm>
          <a:prstGeom prst="rect">
            <a:avLst/>
          </a:prstGeom>
        </p:spPr>
      </p:pic>
    </p:spTree>
    <p:extLst>
      <p:ext uri="{BB962C8B-B14F-4D97-AF65-F5344CB8AC3E}">
        <p14:creationId xmlns:p14="http://schemas.microsoft.com/office/powerpoint/2010/main" val="2946681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a:extLst>
              <a:ext uri="{FF2B5EF4-FFF2-40B4-BE49-F238E27FC236}">
                <a16:creationId xmlns:a16="http://schemas.microsoft.com/office/drawing/2014/main" id="{3909D5C7-7B0E-0841-96E3-6C3C4313C6AF}"/>
              </a:ext>
            </a:extLst>
          </p:cNvPr>
          <p:cNvSpPr>
            <a:spLocks noGrp="1"/>
          </p:cNvSpPr>
          <p:nvPr>
            <p:ph type="title"/>
          </p:nvPr>
        </p:nvSpPr>
        <p:spPr>
          <a:xfrm>
            <a:off x="609600" y="325416"/>
            <a:ext cx="10972800" cy="1034908"/>
          </a:xfrm>
        </p:spPr>
        <p:txBody>
          <a:bodyPr/>
          <a:lstStyle/>
          <a:p>
            <a:r>
              <a:rPr lang="en-US" dirty="0"/>
              <a:t>Are we in Your Community?</a:t>
            </a:r>
          </a:p>
        </p:txBody>
      </p:sp>
      <p:sp>
        <p:nvSpPr>
          <p:cNvPr id="4" name="Text 1">
            <a:extLst>
              <a:ext uri="{FF2B5EF4-FFF2-40B4-BE49-F238E27FC236}">
                <a16:creationId xmlns:a16="http://schemas.microsoft.com/office/drawing/2014/main" id="{28C08C9C-DEF9-FA47-8727-154FA5831AB5}"/>
              </a:ext>
            </a:extLst>
          </p:cNvPr>
          <p:cNvSpPr>
            <a:spLocks noGrp="1"/>
          </p:cNvSpPr>
          <p:nvPr>
            <p:ph sz="quarter" idx="11"/>
          </p:nvPr>
        </p:nvSpPr>
        <p:spPr>
          <a:xfrm>
            <a:off x="609600" y="1642975"/>
            <a:ext cx="5011878" cy="4445943"/>
          </a:xfrm>
        </p:spPr>
        <p:txBody>
          <a:bodyPr/>
          <a:lstStyle/>
          <a:p>
            <a:r>
              <a:rPr lang="en-US" sz="2400" b="1" dirty="0">
                <a:solidFill>
                  <a:schemeClr val="accent1"/>
                </a:solidFill>
              </a:rPr>
              <a:t>Serving 42 of 46 Counties </a:t>
            </a:r>
          </a:p>
          <a:p>
            <a:pPr marL="342900" indent="-342900">
              <a:buFont typeface="Arial" panose="020B0604020202020204" pitchFamily="34" charset="0"/>
              <a:buChar char="•"/>
            </a:pPr>
            <a:r>
              <a:rPr lang="en-US" sz="1800" b="1" dirty="0"/>
              <a:t>Home Visiting: </a:t>
            </a:r>
            <a:r>
              <a:rPr lang="en-US" sz="1800" dirty="0"/>
              <a:t>Early intervention programs that work with young children and their families</a:t>
            </a:r>
          </a:p>
          <a:p>
            <a:pPr marL="342900" indent="-342900">
              <a:buFont typeface="Arial" panose="020B0604020202020204" pitchFamily="34" charset="0"/>
              <a:buChar char="•"/>
            </a:pPr>
            <a:r>
              <a:rPr lang="en-US" sz="1800" b="1" dirty="0"/>
              <a:t>Strengthening Families Program: </a:t>
            </a:r>
            <a:r>
              <a:rPr lang="en-US" sz="1800" dirty="0"/>
              <a:t>Helps parents and children work better together with practical tools for reducing conflict</a:t>
            </a:r>
          </a:p>
          <a:p>
            <a:pPr marL="342900" indent="-342900">
              <a:buFont typeface="Arial" panose="020B0604020202020204" pitchFamily="34" charset="0"/>
              <a:buChar char="•"/>
            </a:pPr>
            <a:r>
              <a:rPr lang="en-US" sz="1800" b="1" dirty="0"/>
              <a:t>Triple P (Positive Parenting Program) </a:t>
            </a:r>
            <a:r>
              <a:rPr lang="en-US" sz="1800" dirty="0"/>
              <a:t>managed through local coordinating agencies, it offers strategies and interventions for parenting to help their children’s behavior</a:t>
            </a:r>
          </a:p>
        </p:txBody>
      </p:sp>
      <p:grpSp>
        <p:nvGrpSpPr>
          <p:cNvPr id="150" name="State Map">
            <a:extLst>
              <a:ext uri="{FF2B5EF4-FFF2-40B4-BE49-F238E27FC236}">
                <a16:creationId xmlns:a16="http://schemas.microsoft.com/office/drawing/2014/main" id="{6A138D8D-66C6-2D43-9425-482598FAB95F}"/>
              </a:ext>
              <a:ext uri="{C183D7F6-B498-43B3-948B-1728B52AA6E4}">
                <adec:decorative xmlns:adec="http://schemas.microsoft.com/office/drawing/2017/decorative" val="1"/>
              </a:ext>
            </a:extLst>
          </p:cNvPr>
          <p:cNvGrpSpPr/>
          <p:nvPr/>
        </p:nvGrpSpPr>
        <p:grpSpPr>
          <a:xfrm>
            <a:off x="6095999" y="1714224"/>
            <a:ext cx="5595699" cy="4445943"/>
            <a:chOff x="2616354" y="561569"/>
            <a:chExt cx="7363099" cy="5850192"/>
          </a:xfrm>
          <a:solidFill>
            <a:schemeClr val="accent4"/>
          </a:solidFill>
        </p:grpSpPr>
        <p:pic>
          <p:nvPicPr>
            <p:cNvPr id="151" name="York">
              <a:extLst>
                <a:ext uri="{FF2B5EF4-FFF2-40B4-BE49-F238E27FC236}">
                  <a16:creationId xmlns:a16="http://schemas.microsoft.com/office/drawing/2014/main" id="{7D48A8DF-0F7F-0449-99EC-39F6BD944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8318" y="597925"/>
              <a:ext cx="923104" cy="679264"/>
            </a:xfrm>
            <a:prstGeom prst="rect">
              <a:avLst/>
            </a:prstGeom>
          </p:spPr>
        </p:pic>
        <p:pic>
          <p:nvPicPr>
            <p:cNvPr id="152" name="Williamsburg">
              <a:extLst>
                <a:ext uri="{FF2B5EF4-FFF2-40B4-BE49-F238E27FC236}">
                  <a16:creationId xmlns:a16="http://schemas.microsoft.com/office/drawing/2014/main" id="{A5D8D6A5-E66B-974F-9977-43BEC9A103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07743" y="2895293"/>
              <a:ext cx="1201775" cy="1097272"/>
            </a:xfrm>
            <a:prstGeom prst="rect">
              <a:avLst/>
            </a:prstGeom>
          </p:spPr>
        </p:pic>
        <p:pic>
          <p:nvPicPr>
            <p:cNvPr id="153" name="Union">
              <a:extLst>
                <a:ext uri="{FF2B5EF4-FFF2-40B4-BE49-F238E27FC236}">
                  <a16:creationId xmlns:a16="http://schemas.microsoft.com/office/drawing/2014/main" id="{26326324-B9D5-9746-944B-73160640E41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8888" y="1065194"/>
              <a:ext cx="679264" cy="870852"/>
            </a:xfrm>
            <a:prstGeom prst="rect">
              <a:avLst/>
            </a:prstGeom>
          </p:spPr>
        </p:pic>
        <p:pic>
          <p:nvPicPr>
            <p:cNvPr id="154" name="Sumter">
              <a:extLst>
                <a:ext uri="{FF2B5EF4-FFF2-40B4-BE49-F238E27FC236}">
                  <a16:creationId xmlns:a16="http://schemas.microsoft.com/office/drawing/2014/main" id="{FFF33D9E-DF27-6A42-89D9-A9EC0C64F5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75718" y="2401232"/>
              <a:ext cx="1010188" cy="992770"/>
            </a:xfrm>
            <a:prstGeom prst="rect">
              <a:avLst/>
            </a:prstGeom>
          </p:spPr>
        </p:pic>
        <p:pic>
          <p:nvPicPr>
            <p:cNvPr id="155" name="Spartanburg">
              <a:extLst>
                <a:ext uri="{FF2B5EF4-FFF2-40B4-BE49-F238E27FC236}">
                  <a16:creationId xmlns:a16="http://schemas.microsoft.com/office/drawing/2014/main" id="{48640623-8D34-B347-B74A-1059B62E4A8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296675" y="561569"/>
              <a:ext cx="801184" cy="1132108"/>
            </a:xfrm>
            <a:prstGeom prst="rect">
              <a:avLst/>
            </a:prstGeom>
          </p:spPr>
        </p:pic>
        <p:pic>
          <p:nvPicPr>
            <p:cNvPr id="156" name="Saluda">
              <a:extLst>
                <a:ext uri="{FF2B5EF4-FFF2-40B4-BE49-F238E27FC236}">
                  <a16:creationId xmlns:a16="http://schemas.microsoft.com/office/drawing/2014/main" id="{374FC06F-5B8A-CA4E-816A-013570B0E8F4}"/>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657619" y="2435307"/>
              <a:ext cx="836017" cy="696681"/>
            </a:xfrm>
            <a:prstGeom prst="rect">
              <a:avLst/>
            </a:prstGeom>
          </p:spPr>
        </p:pic>
        <p:pic>
          <p:nvPicPr>
            <p:cNvPr id="157" name="Richland">
              <a:extLst>
                <a:ext uri="{FF2B5EF4-FFF2-40B4-BE49-F238E27FC236}">
                  <a16:creationId xmlns:a16="http://schemas.microsoft.com/office/drawing/2014/main" id="{9BF8F7EA-0DA3-B946-8252-34994F44DE6C}"/>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8987" y="2229797"/>
              <a:ext cx="1149524" cy="992772"/>
            </a:xfrm>
            <a:prstGeom prst="rect">
              <a:avLst/>
            </a:prstGeom>
          </p:spPr>
        </p:pic>
        <p:pic>
          <p:nvPicPr>
            <p:cNvPr id="158" name="Pickens">
              <a:extLst>
                <a:ext uri="{FF2B5EF4-FFF2-40B4-BE49-F238E27FC236}">
                  <a16:creationId xmlns:a16="http://schemas.microsoft.com/office/drawing/2014/main" id="{18E176E0-D73F-0245-AC86-CBFD56A05C7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218968" y="824971"/>
              <a:ext cx="731515" cy="853434"/>
            </a:xfrm>
            <a:prstGeom prst="rect">
              <a:avLst/>
            </a:prstGeom>
          </p:spPr>
        </p:pic>
        <p:pic>
          <p:nvPicPr>
            <p:cNvPr id="159" name="Orangeburg">
              <a:extLst>
                <a:ext uri="{FF2B5EF4-FFF2-40B4-BE49-F238E27FC236}">
                  <a16:creationId xmlns:a16="http://schemas.microsoft.com/office/drawing/2014/main" id="{240E12FC-0446-0741-A700-B3E748B5B186}"/>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662099" y="3298622"/>
              <a:ext cx="1793954" cy="992772"/>
            </a:xfrm>
            <a:prstGeom prst="rect">
              <a:avLst/>
            </a:prstGeom>
          </p:spPr>
        </p:pic>
        <p:pic>
          <p:nvPicPr>
            <p:cNvPr id="160" name="Oconee">
              <a:extLst>
                <a:ext uri="{FF2B5EF4-FFF2-40B4-BE49-F238E27FC236}">
                  <a16:creationId xmlns:a16="http://schemas.microsoft.com/office/drawing/2014/main" id="{C1F188C4-6FD2-2747-B1E0-F8A9CF2CAF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2616354" y="833680"/>
              <a:ext cx="801184" cy="1097272"/>
            </a:xfrm>
            <a:prstGeom prst="rect">
              <a:avLst/>
            </a:prstGeom>
          </p:spPr>
        </p:pic>
        <p:pic>
          <p:nvPicPr>
            <p:cNvPr id="161" name="Newberry">
              <a:extLst>
                <a:ext uri="{FF2B5EF4-FFF2-40B4-BE49-F238E27FC236}">
                  <a16:creationId xmlns:a16="http://schemas.microsoft.com/office/drawing/2014/main" id="{4D19BE02-90D8-D04F-8C97-63FA297A0DB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754560" y="1780018"/>
              <a:ext cx="975354" cy="870852"/>
            </a:xfrm>
            <a:prstGeom prst="rect">
              <a:avLst/>
            </a:prstGeom>
          </p:spPr>
        </p:pic>
        <p:pic>
          <p:nvPicPr>
            <p:cNvPr id="162" name="McCormick">
              <a:extLst>
                <a:ext uri="{FF2B5EF4-FFF2-40B4-BE49-F238E27FC236}">
                  <a16:creationId xmlns:a16="http://schemas.microsoft.com/office/drawing/2014/main" id="{8A2D9FEB-1AA4-0D4D-AEFF-ED2222A505C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3765880" y="2629972"/>
              <a:ext cx="870850" cy="923104"/>
            </a:xfrm>
            <a:prstGeom prst="rect">
              <a:avLst/>
            </a:prstGeom>
          </p:spPr>
        </p:pic>
        <p:pic>
          <p:nvPicPr>
            <p:cNvPr id="163" name="Marlboro">
              <a:extLst>
                <a:ext uri="{FF2B5EF4-FFF2-40B4-BE49-F238E27FC236}">
                  <a16:creationId xmlns:a16="http://schemas.microsoft.com/office/drawing/2014/main" id="{0875AC39-BCF4-2D45-9B09-50417E73FD85}"/>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770260" y="1200534"/>
              <a:ext cx="766349" cy="957937"/>
            </a:xfrm>
            <a:prstGeom prst="rect">
              <a:avLst/>
            </a:prstGeom>
          </p:spPr>
        </p:pic>
        <p:pic>
          <p:nvPicPr>
            <p:cNvPr id="164" name="Marion">
              <a:extLst>
                <a:ext uri="{FF2B5EF4-FFF2-40B4-BE49-F238E27FC236}">
                  <a16:creationId xmlns:a16="http://schemas.microsoft.com/office/drawing/2014/main" id="{26E2F0B6-1CF8-2543-AF3C-C03EB6BE1DB8}"/>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8350287" y="2090993"/>
              <a:ext cx="696681" cy="1114689"/>
            </a:xfrm>
            <a:prstGeom prst="rect">
              <a:avLst/>
            </a:prstGeom>
          </p:spPr>
        </p:pic>
        <p:pic>
          <p:nvPicPr>
            <p:cNvPr id="165" name="Lexington">
              <a:extLst>
                <a:ext uri="{FF2B5EF4-FFF2-40B4-BE49-F238E27FC236}">
                  <a16:creationId xmlns:a16="http://schemas.microsoft.com/office/drawing/2014/main" id="{A100A0C4-D76F-4B4F-AC56-B067698DAD5D}"/>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5336589" y="2389928"/>
              <a:ext cx="1010188" cy="1027606"/>
            </a:xfrm>
            <a:prstGeom prst="rect">
              <a:avLst/>
            </a:prstGeom>
          </p:spPr>
        </p:pic>
        <p:pic>
          <p:nvPicPr>
            <p:cNvPr id="166" name="Lee">
              <a:extLst>
                <a:ext uri="{FF2B5EF4-FFF2-40B4-BE49-F238E27FC236}">
                  <a16:creationId xmlns:a16="http://schemas.microsoft.com/office/drawing/2014/main" id="{D6CB4FA0-72B3-B642-8D02-F649CAE9E220}"/>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6975019" y="2036297"/>
              <a:ext cx="766349" cy="783767"/>
            </a:xfrm>
            <a:prstGeom prst="rect">
              <a:avLst/>
            </a:prstGeom>
          </p:spPr>
        </p:pic>
        <p:pic>
          <p:nvPicPr>
            <p:cNvPr id="167" name="Laurens">
              <a:extLst>
                <a:ext uri="{FF2B5EF4-FFF2-40B4-BE49-F238E27FC236}">
                  <a16:creationId xmlns:a16="http://schemas.microsoft.com/office/drawing/2014/main" id="{A6E2693B-53E3-A148-B2CF-2F5A01D43CE4}"/>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4178617" y="1327177"/>
              <a:ext cx="1045022" cy="1097272"/>
            </a:xfrm>
            <a:prstGeom prst="rect">
              <a:avLst/>
            </a:prstGeom>
          </p:spPr>
        </p:pic>
        <p:pic>
          <p:nvPicPr>
            <p:cNvPr id="168" name="Lancaster">
              <a:extLst>
                <a:ext uri="{FF2B5EF4-FFF2-40B4-BE49-F238E27FC236}">
                  <a16:creationId xmlns:a16="http://schemas.microsoft.com/office/drawing/2014/main" id="{79B3A042-6112-7841-A848-F86A2E30E13B}"/>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6285476" y="747511"/>
              <a:ext cx="801184" cy="1166941"/>
            </a:xfrm>
            <a:prstGeom prst="rect">
              <a:avLst/>
            </a:prstGeom>
          </p:spPr>
        </p:pic>
        <p:pic>
          <p:nvPicPr>
            <p:cNvPr id="169" name="Kershaw">
              <a:extLst>
                <a:ext uri="{FF2B5EF4-FFF2-40B4-BE49-F238E27FC236}">
                  <a16:creationId xmlns:a16="http://schemas.microsoft.com/office/drawing/2014/main" id="{E451825D-E9DD-4248-AD5C-7D7C3D6D2623}"/>
                </a:ext>
              </a:extLst>
            </p:cNvPr>
            <p:cNvPicPr>
              <a:picLocks noChangeAspect="1"/>
            </p:cNvPicPr>
            <p:nvPr/>
          </p:nvPicPr>
          <p:blipFill>
            <a:blip r:embed="rId39">
              <a:extLst>
                <a:ext uri="{96DAC541-7B7A-43D3-8B79-37D633B846F1}">
                  <asvg:svgBlip xmlns:asvg="http://schemas.microsoft.com/office/drawing/2016/SVG/main" r:embed="rId40"/>
                </a:ext>
              </a:extLst>
            </a:blip>
            <a:stretch>
              <a:fillRect/>
            </a:stretch>
          </p:blipFill>
          <p:spPr>
            <a:xfrm>
              <a:off x="6344788" y="1578908"/>
              <a:ext cx="923104" cy="1045023"/>
            </a:xfrm>
            <a:prstGeom prst="rect">
              <a:avLst/>
            </a:prstGeom>
          </p:spPr>
        </p:pic>
        <p:pic>
          <p:nvPicPr>
            <p:cNvPr id="170" name="Jasper">
              <a:extLst>
                <a:ext uri="{FF2B5EF4-FFF2-40B4-BE49-F238E27FC236}">
                  <a16:creationId xmlns:a16="http://schemas.microsoft.com/office/drawing/2014/main" id="{8E8C31DD-16E4-C148-9643-2282B0ED6529}"/>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5817184" y="5070650"/>
              <a:ext cx="766349" cy="1341111"/>
            </a:xfrm>
            <a:prstGeom prst="rect">
              <a:avLst/>
            </a:prstGeom>
          </p:spPr>
        </p:pic>
        <p:pic>
          <p:nvPicPr>
            <p:cNvPr id="171" name="Horry">
              <a:extLst>
                <a:ext uri="{FF2B5EF4-FFF2-40B4-BE49-F238E27FC236}">
                  <a16:creationId xmlns:a16="http://schemas.microsoft.com/office/drawing/2014/main" id="{48415C39-AA49-8E47-89E9-0AEC972E3ADD}"/>
                </a:ext>
              </a:extLst>
            </p:cNvPr>
            <p:cNvPicPr>
              <a:picLocks noChangeAspect="1"/>
            </p:cNvPicPr>
            <p:nvPr/>
          </p:nvPicPr>
          <p:blipFill>
            <a:blip r:embed="rId43">
              <a:extLst>
                <a:ext uri="{96DAC541-7B7A-43D3-8B79-37D633B846F1}">
                  <asvg:svgBlip xmlns:asvg="http://schemas.microsoft.com/office/drawing/2016/SVG/main" r:embed="rId44"/>
                </a:ext>
              </a:extLst>
            </a:blip>
            <a:stretch>
              <a:fillRect/>
            </a:stretch>
          </p:blipFill>
          <p:spPr>
            <a:xfrm>
              <a:off x="8725427" y="2090434"/>
              <a:ext cx="1254026" cy="1358528"/>
            </a:xfrm>
            <a:prstGeom prst="rect">
              <a:avLst/>
            </a:prstGeom>
          </p:spPr>
        </p:pic>
        <p:pic>
          <p:nvPicPr>
            <p:cNvPr id="172" name="Hampton">
              <a:extLst>
                <a:ext uri="{FF2B5EF4-FFF2-40B4-BE49-F238E27FC236}">
                  <a16:creationId xmlns:a16="http://schemas.microsoft.com/office/drawing/2014/main" id="{6D7F8E5C-6F9E-9141-84D2-749B0FF6558C}"/>
                </a:ext>
              </a:extLst>
            </p:cNvPr>
            <p:cNvPicPr>
              <a:picLocks noChangeAspect="1"/>
            </p:cNvPicPr>
            <p:nvPr/>
          </p:nvPicPr>
          <p:blipFill>
            <a:blip r:embed="rId45">
              <a:extLst>
                <a:ext uri="{96DAC541-7B7A-43D3-8B79-37D633B846F1}">
                  <asvg:svgBlip xmlns:asvg="http://schemas.microsoft.com/office/drawing/2016/SVG/main" r:embed="rId46"/>
                </a:ext>
              </a:extLst>
            </a:blip>
            <a:stretch>
              <a:fillRect/>
            </a:stretch>
          </p:blipFill>
          <p:spPr>
            <a:xfrm>
              <a:off x="5639643" y="4545585"/>
              <a:ext cx="923104" cy="923104"/>
            </a:xfrm>
            <a:prstGeom prst="rect">
              <a:avLst/>
            </a:prstGeom>
          </p:spPr>
        </p:pic>
        <p:pic>
          <p:nvPicPr>
            <p:cNvPr id="173" name="Greenwood">
              <a:extLst>
                <a:ext uri="{FF2B5EF4-FFF2-40B4-BE49-F238E27FC236}">
                  <a16:creationId xmlns:a16="http://schemas.microsoft.com/office/drawing/2014/main" id="{1C5BD70B-78AD-7C47-8F67-69397D2BC329}"/>
                </a:ext>
              </a:extLst>
            </p:cNvPr>
            <p:cNvPicPr>
              <a:picLocks noChangeAspect="1"/>
            </p:cNvPicPr>
            <p:nvPr/>
          </p:nvPicPr>
          <p:blipFill>
            <a:blip r:embed="rId47">
              <a:extLst>
                <a:ext uri="{96DAC541-7B7A-43D3-8B79-37D633B846F1}">
                  <asvg:svgBlip xmlns:asvg="http://schemas.microsoft.com/office/drawing/2016/SVG/main" r:embed="rId48"/>
                </a:ext>
              </a:extLst>
            </a:blip>
            <a:stretch>
              <a:fillRect/>
            </a:stretch>
          </p:blipFill>
          <p:spPr>
            <a:xfrm>
              <a:off x="4149433" y="2023196"/>
              <a:ext cx="731515" cy="870852"/>
            </a:xfrm>
            <a:prstGeom prst="rect">
              <a:avLst/>
            </a:prstGeom>
          </p:spPr>
        </p:pic>
        <p:pic>
          <p:nvPicPr>
            <p:cNvPr id="174" name="Greenville">
              <a:extLst>
                <a:ext uri="{FF2B5EF4-FFF2-40B4-BE49-F238E27FC236}">
                  <a16:creationId xmlns:a16="http://schemas.microsoft.com/office/drawing/2014/main" id="{80CDEE1C-8EBF-0D49-8BC8-BA349D0EEF47}"/>
                </a:ext>
              </a:extLst>
            </p:cNvPr>
            <p:cNvPicPr>
              <a:picLocks noChangeAspect="1"/>
            </p:cNvPicPr>
            <p:nvPr/>
          </p:nvPicPr>
          <p:blipFill>
            <a:blip r:embed="rId49">
              <a:extLst>
                <a:ext uri="{96DAC541-7B7A-43D3-8B79-37D633B846F1}">
                  <asvg:svgBlip xmlns:asvg="http://schemas.microsoft.com/office/drawing/2016/SVG/main" r:embed="rId50"/>
                </a:ext>
              </a:extLst>
            </a:blip>
            <a:stretch>
              <a:fillRect/>
            </a:stretch>
          </p:blipFill>
          <p:spPr>
            <a:xfrm>
              <a:off x="3488264" y="572424"/>
              <a:ext cx="957937" cy="1358528"/>
            </a:xfrm>
            <a:prstGeom prst="rect">
              <a:avLst/>
            </a:prstGeom>
          </p:spPr>
        </p:pic>
        <p:pic>
          <p:nvPicPr>
            <p:cNvPr id="175" name="Georgetown">
              <a:extLst>
                <a:ext uri="{FF2B5EF4-FFF2-40B4-BE49-F238E27FC236}">
                  <a16:creationId xmlns:a16="http://schemas.microsoft.com/office/drawing/2014/main" id="{19872A00-790B-FB4E-8B5E-571902AA76F8}"/>
                </a:ext>
              </a:extLst>
            </p:cNvPr>
            <p:cNvPicPr>
              <a:picLocks noChangeAspect="1"/>
            </p:cNvPicPr>
            <p:nvPr/>
          </p:nvPicPr>
          <p:blipFill>
            <a:blip r:embed="rId51">
              <a:extLst>
                <a:ext uri="{96DAC541-7B7A-43D3-8B79-37D633B846F1}">
                  <asvg:svgBlip xmlns:asvg="http://schemas.microsoft.com/office/drawing/2016/SVG/main" r:embed="rId52"/>
                </a:ext>
              </a:extLst>
            </a:blip>
            <a:stretch>
              <a:fillRect/>
            </a:stretch>
          </p:blipFill>
          <p:spPr>
            <a:xfrm>
              <a:off x="8258357" y="3065017"/>
              <a:ext cx="1045022" cy="1254025"/>
            </a:xfrm>
            <a:prstGeom prst="rect">
              <a:avLst/>
            </a:prstGeom>
          </p:spPr>
        </p:pic>
        <p:pic>
          <p:nvPicPr>
            <p:cNvPr id="176" name="Florence">
              <a:extLst>
                <a:ext uri="{FF2B5EF4-FFF2-40B4-BE49-F238E27FC236}">
                  <a16:creationId xmlns:a16="http://schemas.microsoft.com/office/drawing/2014/main" id="{7968DA3F-928D-5C47-BFA3-5AE0FFB93A67}"/>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7596509" y="2116362"/>
              <a:ext cx="1184358" cy="992772"/>
            </a:xfrm>
            <a:prstGeom prst="rect">
              <a:avLst/>
            </a:prstGeom>
          </p:spPr>
        </p:pic>
        <p:pic>
          <p:nvPicPr>
            <p:cNvPr id="177" name="Fairfield">
              <a:extLst>
                <a:ext uri="{FF2B5EF4-FFF2-40B4-BE49-F238E27FC236}">
                  <a16:creationId xmlns:a16="http://schemas.microsoft.com/office/drawing/2014/main" id="{ED013EA2-D6D7-2A48-9979-28EE40FB446E}"/>
                </a:ext>
              </a:extLst>
            </p:cNvPr>
            <p:cNvPicPr>
              <a:picLocks noChangeAspect="1"/>
            </p:cNvPicPr>
            <p:nvPr/>
          </p:nvPicPr>
          <p:blipFill>
            <a:blip r:embed="rId55">
              <a:extLst>
                <a:ext uri="{96DAC541-7B7A-43D3-8B79-37D633B846F1}">
                  <asvg:svgBlip xmlns:asvg="http://schemas.microsoft.com/office/drawing/2016/SVG/main" r:embed="rId56"/>
                </a:ext>
              </a:extLst>
            </a:blip>
            <a:stretch>
              <a:fillRect/>
            </a:stretch>
          </p:blipFill>
          <p:spPr>
            <a:xfrm>
              <a:off x="5535624" y="1697508"/>
              <a:ext cx="940521" cy="679264"/>
            </a:xfrm>
            <a:prstGeom prst="rect">
              <a:avLst/>
            </a:prstGeom>
          </p:spPr>
        </p:pic>
        <p:pic>
          <p:nvPicPr>
            <p:cNvPr id="178" name="Edgefield">
              <a:extLst>
                <a:ext uri="{FF2B5EF4-FFF2-40B4-BE49-F238E27FC236}">
                  <a16:creationId xmlns:a16="http://schemas.microsoft.com/office/drawing/2014/main" id="{B9ED7CD0-6053-9D4A-B427-77D465FBEFDA}"/>
                </a:ext>
              </a:extLst>
            </p:cNvPr>
            <p:cNvPicPr>
              <a:picLocks noChangeAspect="1"/>
            </p:cNvPicPr>
            <p:nvPr/>
          </p:nvPicPr>
          <p:blipFill>
            <a:blip r:embed="rId57">
              <a:extLst>
                <a:ext uri="{96DAC541-7B7A-43D3-8B79-37D633B846F1}">
                  <asvg:svgBlip xmlns:asvg="http://schemas.microsoft.com/office/drawing/2016/SVG/main" r:embed="rId58"/>
                </a:ext>
              </a:extLst>
            </a:blip>
            <a:stretch>
              <a:fillRect/>
            </a:stretch>
          </p:blipFill>
          <p:spPr>
            <a:xfrm>
              <a:off x="4398332" y="2816472"/>
              <a:ext cx="836018" cy="853434"/>
            </a:xfrm>
            <a:prstGeom prst="rect">
              <a:avLst/>
            </a:prstGeom>
          </p:spPr>
        </p:pic>
        <p:pic>
          <p:nvPicPr>
            <p:cNvPr id="179" name="Dorchester">
              <a:extLst>
                <a:ext uri="{FF2B5EF4-FFF2-40B4-BE49-F238E27FC236}">
                  <a16:creationId xmlns:a16="http://schemas.microsoft.com/office/drawing/2014/main" id="{6EBEE37A-C8CB-8F47-96E1-655CA426AEA1}"/>
                </a:ext>
              </a:extLst>
            </p:cNvPr>
            <p:cNvPicPr>
              <a:picLocks noChangeAspect="1"/>
            </p:cNvPicPr>
            <p:nvPr/>
          </p:nvPicPr>
          <p:blipFill>
            <a:blip r:embed="rId59">
              <a:extLst>
                <a:ext uri="{96DAC541-7B7A-43D3-8B79-37D633B846F1}">
                  <asvg:svgBlip xmlns:asvg="http://schemas.microsoft.com/office/drawing/2016/SVG/main" r:embed="rId60"/>
                </a:ext>
              </a:extLst>
            </a:blip>
            <a:stretch>
              <a:fillRect/>
            </a:stretch>
          </p:blipFill>
          <p:spPr>
            <a:xfrm>
              <a:off x="6559079" y="3967626"/>
              <a:ext cx="1149524" cy="957937"/>
            </a:xfrm>
            <a:prstGeom prst="rect">
              <a:avLst/>
            </a:prstGeom>
          </p:spPr>
        </p:pic>
        <p:pic>
          <p:nvPicPr>
            <p:cNvPr id="180" name="Dillon">
              <a:extLst>
                <a:ext uri="{FF2B5EF4-FFF2-40B4-BE49-F238E27FC236}">
                  <a16:creationId xmlns:a16="http://schemas.microsoft.com/office/drawing/2014/main" id="{F9842264-1B75-CF48-9A02-0EDA1919559F}"/>
                </a:ext>
              </a:extLst>
            </p:cNvPr>
            <p:cNvPicPr>
              <a:picLocks noChangeAspect="1"/>
            </p:cNvPicPr>
            <p:nvPr/>
          </p:nvPicPr>
          <p:blipFill>
            <a:blip r:embed="rId61">
              <a:extLst>
                <a:ext uri="{96DAC541-7B7A-43D3-8B79-37D633B846F1}">
                  <asvg:svgBlip xmlns:asvg="http://schemas.microsoft.com/office/drawing/2016/SVG/main" r:embed="rId62"/>
                </a:ext>
              </a:extLst>
            </a:blip>
            <a:stretch>
              <a:fillRect/>
            </a:stretch>
          </p:blipFill>
          <p:spPr>
            <a:xfrm>
              <a:off x="8242231" y="1519982"/>
              <a:ext cx="888269" cy="748935"/>
            </a:xfrm>
            <a:prstGeom prst="rect">
              <a:avLst/>
            </a:prstGeom>
          </p:spPr>
        </p:pic>
        <p:pic>
          <p:nvPicPr>
            <p:cNvPr id="181" name="Darlington">
              <a:extLst>
                <a:ext uri="{FF2B5EF4-FFF2-40B4-BE49-F238E27FC236}">
                  <a16:creationId xmlns:a16="http://schemas.microsoft.com/office/drawing/2014/main" id="{719D5EA0-F079-8647-A7FA-A68F1DFA90C5}"/>
                </a:ext>
              </a:extLst>
            </p:cNvPr>
            <p:cNvPicPr>
              <a:picLocks noChangeAspect="1"/>
            </p:cNvPicPr>
            <p:nvPr/>
          </p:nvPicPr>
          <p:blipFill>
            <a:blip r:embed="rId63">
              <a:extLst>
                <a:ext uri="{96DAC541-7B7A-43D3-8B79-37D633B846F1}">
                  <asvg:svgBlip xmlns:asvg="http://schemas.microsoft.com/office/drawing/2016/SVG/main" r:embed="rId64"/>
                </a:ext>
              </a:extLst>
            </a:blip>
            <a:stretch>
              <a:fillRect/>
            </a:stretch>
          </p:blipFill>
          <p:spPr>
            <a:xfrm>
              <a:off x="7249093" y="1705779"/>
              <a:ext cx="992771" cy="870852"/>
            </a:xfrm>
            <a:prstGeom prst="rect">
              <a:avLst/>
            </a:prstGeom>
          </p:spPr>
        </p:pic>
        <p:pic>
          <p:nvPicPr>
            <p:cNvPr id="182" name="Colleton">
              <a:extLst>
                <a:ext uri="{FF2B5EF4-FFF2-40B4-BE49-F238E27FC236}">
                  <a16:creationId xmlns:a16="http://schemas.microsoft.com/office/drawing/2014/main" id="{EF074D7A-D2D6-4E4F-9E8C-F9587A71FE9D}"/>
                </a:ext>
              </a:extLst>
            </p:cNvPr>
            <p:cNvPicPr>
              <a:picLocks noChangeAspect="1"/>
            </p:cNvPicPr>
            <p:nvPr/>
          </p:nvPicPr>
          <p:blipFill>
            <a:blip r:embed="rId65">
              <a:extLst>
                <a:ext uri="{96DAC541-7B7A-43D3-8B79-37D633B846F1}">
                  <asvg:svgBlip xmlns:asvg="http://schemas.microsoft.com/office/drawing/2016/SVG/main" r:embed="rId66"/>
                </a:ext>
              </a:extLst>
            </a:blip>
            <a:stretch>
              <a:fillRect/>
            </a:stretch>
          </p:blipFill>
          <p:spPr>
            <a:xfrm>
              <a:off x="6125550" y="4256076"/>
              <a:ext cx="1236609" cy="1306278"/>
            </a:xfrm>
            <a:prstGeom prst="rect">
              <a:avLst/>
            </a:prstGeom>
          </p:spPr>
        </p:pic>
        <p:pic>
          <p:nvPicPr>
            <p:cNvPr id="183" name="Clarendon">
              <a:extLst>
                <a:ext uri="{FF2B5EF4-FFF2-40B4-BE49-F238E27FC236}">
                  <a16:creationId xmlns:a16="http://schemas.microsoft.com/office/drawing/2014/main" id="{7B27BB89-7E19-2740-A116-0FC5D3B58F3A}"/>
                </a:ext>
              </a:extLst>
            </p:cNvPr>
            <p:cNvPicPr>
              <a:picLocks noChangeAspect="1"/>
            </p:cNvPicPr>
            <p:nvPr/>
          </p:nvPicPr>
          <p:blipFill>
            <a:blip r:embed="rId67">
              <a:extLst>
                <a:ext uri="{96DAC541-7B7A-43D3-8B79-37D633B846F1}">
                  <asvg:svgBlip xmlns:asvg="http://schemas.microsoft.com/office/drawing/2016/SVG/main" r:embed="rId68"/>
                </a:ext>
              </a:extLst>
            </a:blip>
            <a:stretch>
              <a:fillRect/>
            </a:stretch>
          </p:blipFill>
          <p:spPr>
            <a:xfrm>
              <a:off x="6944595" y="2795348"/>
              <a:ext cx="992771" cy="992772"/>
            </a:xfrm>
            <a:prstGeom prst="rect">
              <a:avLst/>
            </a:prstGeom>
          </p:spPr>
        </p:pic>
        <p:pic>
          <p:nvPicPr>
            <p:cNvPr id="184" name="Chesterfield">
              <a:extLst>
                <a:ext uri="{FF2B5EF4-FFF2-40B4-BE49-F238E27FC236}">
                  <a16:creationId xmlns:a16="http://schemas.microsoft.com/office/drawing/2014/main" id="{9B430A51-F8C0-9E44-8D73-5E27073CC8AE}"/>
                </a:ext>
              </a:extLst>
            </p:cNvPr>
            <p:cNvPicPr>
              <a:picLocks noChangeAspect="1"/>
            </p:cNvPicPr>
            <p:nvPr/>
          </p:nvPicPr>
          <p:blipFill>
            <a:blip r:embed="rId69">
              <a:extLst>
                <a:ext uri="{96DAC541-7B7A-43D3-8B79-37D633B846F1}">
                  <asvg:svgBlip xmlns:asvg="http://schemas.microsoft.com/office/drawing/2016/SVG/main" r:embed="rId70"/>
                </a:ext>
              </a:extLst>
            </a:blip>
            <a:stretch>
              <a:fillRect/>
            </a:stretch>
          </p:blipFill>
          <p:spPr>
            <a:xfrm>
              <a:off x="6814825" y="1192952"/>
              <a:ext cx="1149524" cy="870852"/>
            </a:xfrm>
            <a:prstGeom prst="rect">
              <a:avLst/>
            </a:prstGeom>
          </p:spPr>
        </p:pic>
        <p:pic>
          <p:nvPicPr>
            <p:cNvPr id="185" name="Chester">
              <a:extLst>
                <a:ext uri="{FF2B5EF4-FFF2-40B4-BE49-F238E27FC236}">
                  <a16:creationId xmlns:a16="http://schemas.microsoft.com/office/drawing/2014/main" id="{EB8326EB-7698-9843-AEB1-5A46BD05B7CD}"/>
                </a:ext>
              </a:extLst>
            </p:cNvPr>
            <p:cNvPicPr>
              <a:picLocks noChangeAspect="1"/>
            </p:cNvPicPr>
            <p:nvPr/>
          </p:nvPicPr>
          <p:blipFill>
            <a:blip r:embed="rId71">
              <a:extLst>
                <a:ext uri="{96DAC541-7B7A-43D3-8B79-37D633B846F1}">
                  <asvg:svgBlip xmlns:asvg="http://schemas.microsoft.com/office/drawing/2016/SVG/main" r:embed="rId72"/>
                </a:ext>
              </a:extLst>
            </a:blip>
            <a:stretch>
              <a:fillRect/>
            </a:stretch>
          </p:blipFill>
          <p:spPr>
            <a:xfrm>
              <a:off x="5445846" y="1217388"/>
              <a:ext cx="940521" cy="539928"/>
            </a:xfrm>
            <a:prstGeom prst="rect">
              <a:avLst/>
            </a:prstGeom>
          </p:spPr>
        </p:pic>
        <p:pic>
          <p:nvPicPr>
            <p:cNvPr id="186" name="Cherokee">
              <a:extLst>
                <a:ext uri="{FF2B5EF4-FFF2-40B4-BE49-F238E27FC236}">
                  <a16:creationId xmlns:a16="http://schemas.microsoft.com/office/drawing/2014/main" id="{034925AD-1760-914F-AB8A-DD283CA3737D}"/>
                </a:ext>
              </a:extLst>
            </p:cNvPr>
            <p:cNvPicPr>
              <a:picLocks noChangeAspect="1"/>
            </p:cNvPicPr>
            <p:nvPr/>
          </p:nvPicPr>
          <p:blipFill>
            <a:blip r:embed="rId73">
              <a:extLst>
                <a:ext uri="{96DAC541-7B7A-43D3-8B79-37D633B846F1}">
                  <asvg:svgBlip xmlns:asvg="http://schemas.microsoft.com/office/drawing/2016/SVG/main" r:embed="rId74"/>
                </a:ext>
              </a:extLst>
            </a:blip>
            <a:stretch>
              <a:fillRect/>
            </a:stretch>
          </p:blipFill>
          <p:spPr>
            <a:xfrm>
              <a:off x="4832676" y="579359"/>
              <a:ext cx="783767" cy="644430"/>
            </a:xfrm>
            <a:prstGeom prst="rect">
              <a:avLst/>
            </a:prstGeom>
          </p:spPr>
        </p:pic>
        <p:pic>
          <p:nvPicPr>
            <p:cNvPr id="187" name="Charleston">
              <a:extLst>
                <a:ext uri="{FF2B5EF4-FFF2-40B4-BE49-F238E27FC236}">
                  <a16:creationId xmlns:a16="http://schemas.microsoft.com/office/drawing/2014/main" id="{FA809A7A-84DB-DE40-881E-CB7DE09327D1}"/>
                </a:ext>
              </a:extLst>
            </p:cNvPr>
            <p:cNvPicPr>
              <a:picLocks noChangeAspect="1"/>
            </p:cNvPicPr>
            <p:nvPr/>
          </p:nvPicPr>
          <p:blipFill>
            <a:blip r:embed="rId75">
              <a:extLst>
                <a:ext uri="{96DAC541-7B7A-43D3-8B79-37D633B846F1}">
                  <asvg:svgBlip xmlns:asvg="http://schemas.microsoft.com/office/drawing/2016/SVG/main" r:embed="rId76"/>
                </a:ext>
              </a:extLst>
            </a:blip>
            <a:stretch>
              <a:fillRect/>
            </a:stretch>
          </p:blipFill>
          <p:spPr>
            <a:xfrm>
              <a:off x="7128274" y="4116866"/>
              <a:ext cx="1776537" cy="1410779"/>
            </a:xfrm>
            <a:prstGeom prst="rect">
              <a:avLst/>
            </a:prstGeom>
          </p:spPr>
        </p:pic>
        <p:pic>
          <p:nvPicPr>
            <p:cNvPr id="188" name="Calhoun">
              <a:extLst>
                <a:ext uri="{FF2B5EF4-FFF2-40B4-BE49-F238E27FC236}">
                  <a16:creationId xmlns:a16="http://schemas.microsoft.com/office/drawing/2014/main" id="{9CB27ED3-4846-944D-8805-7E5F188F5F75}"/>
                </a:ext>
              </a:extLst>
            </p:cNvPr>
            <p:cNvPicPr>
              <a:picLocks noChangeAspect="1"/>
            </p:cNvPicPr>
            <p:nvPr/>
          </p:nvPicPr>
          <p:blipFill>
            <a:blip r:embed="rId77">
              <a:extLst>
                <a:ext uri="{96DAC541-7B7A-43D3-8B79-37D633B846F1}">
                  <asvg:svgBlip xmlns:asvg="http://schemas.microsoft.com/office/drawing/2016/SVG/main" r:embed="rId78"/>
                </a:ext>
              </a:extLst>
            </a:blip>
            <a:stretch>
              <a:fillRect/>
            </a:stretch>
          </p:blipFill>
          <p:spPr>
            <a:xfrm>
              <a:off x="6125123" y="2968269"/>
              <a:ext cx="888269" cy="766349"/>
            </a:xfrm>
            <a:prstGeom prst="rect">
              <a:avLst/>
            </a:prstGeom>
          </p:spPr>
        </p:pic>
        <p:pic>
          <p:nvPicPr>
            <p:cNvPr id="189" name="Berkeley">
              <a:extLst>
                <a:ext uri="{FF2B5EF4-FFF2-40B4-BE49-F238E27FC236}">
                  <a16:creationId xmlns:a16="http://schemas.microsoft.com/office/drawing/2014/main" id="{A1F4132E-0D46-5845-9A84-4DDDEDBFF670}"/>
                </a:ext>
              </a:extLst>
            </p:cNvPr>
            <p:cNvPicPr>
              <a:picLocks noChangeAspect="1"/>
            </p:cNvPicPr>
            <p:nvPr/>
          </p:nvPicPr>
          <p:blipFill>
            <a:blip r:embed="rId79">
              <a:extLst>
                <a:ext uri="{96DAC541-7B7A-43D3-8B79-37D633B846F1}">
                  <asvg:svgBlip xmlns:asvg="http://schemas.microsoft.com/office/drawing/2016/SVG/main" r:embed="rId80"/>
                </a:ext>
              </a:extLst>
            </a:blip>
            <a:stretch>
              <a:fillRect/>
            </a:stretch>
          </p:blipFill>
          <p:spPr>
            <a:xfrm>
              <a:off x="7223661" y="3616082"/>
              <a:ext cx="1428195" cy="1288860"/>
            </a:xfrm>
            <a:prstGeom prst="rect">
              <a:avLst/>
            </a:prstGeom>
          </p:spPr>
        </p:pic>
        <p:pic>
          <p:nvPicPr>
            <p:cNvPr id="190" name="Beaufort">
              <a:extLst>
                <a:ext uri="{FF2B5EF4-FFF2-40B4-BE49-F238E27FC236}">
                  <a16:creationId xmlns:a16="http://schemas.microsoft.com/office/drawing/2014/main" id="{D01E695A-27FF-1E42-9A9E-C833472E70C3}"/>
                </a:ext>
              </a:extLst>
            </p:cNvPr>
            <p:cNvPicPr>
              <a:picLocks noChangeAspect="1"/>
            </p:cNvPicPr>
            <p:nvPr/>
          </p:nvPicPr>
          <p:blipFill>
            <a:blip r:embed="rId81">
              <a:extLst>
                <a:ext uri="{96DAC541-7B7A-43D3-8B79-37D633B846F1}">
                  <asvg:svgBlip xmlns:asvg="http://schemas.microsoft.com/office/drawing/2016/SVG/main" r:embed="rId82"/>
                </a:ext>
              </a:extLst>
            </a:blip>
            <a:stretch>
              <a:fillRect/>
            </a:stretch>
          </p:blipFill>
          <p:spPr>
            <a:xfrm>
              <a:off x="6263316" y="5143925"/>
              <a:ext cx="940521" cy="1184357"/>
            </a:xfrm>
            <a:prstGeom prst="rect">
              <a:avLst/>
            </a:prstGeom>
          </p:spPr>
        </p:pic>
        <p:pic>
          <p:nvPicPr>
            <p:cNvPr id="191" name="Barnwell">
              <a:extLst>
                <a:ext uri="{FF2B5EF4-FFF2-40B4-BE49-F238E27FC236}">
                  <a16:creationId xmlns:a16="http://schemas.microsoft.com/office/drawing/2014/main" id="{D859393E-7A7E-AA4B-B5AA-74C9114CCA68}"/>
                </a:ext>
              </a:extLst>
            </p:cNvPr>
            <p:cNvPicPr>
              <a:picLocks noChangeAspect="1"/>
            </p:cNvPicPr>
            <p:nvPr/>
          </p:nvPicPr>
          <p:blipFill>
            <a:blip r:embed="rId83">
              <a:extLst>
                <a:ext uri="{96DAC541-7B7A-43D3-8B79-37D633B846F1}">
                  <asvg:svgBlip xmlns:asvg="http://schemas.microsoft.com/office/drawing/2016/SVG/main" r:embed="rId84"/>
                </a:ext>
              </a:extLst>
            </a:blip>
            <a:stretch>
              <a:fillRect/>
            </a:stretch>
          </p:blipFill>
          <p:spPr>
            <a:xfrm>
              <a:off x="5060757" y="3700495"/>
              <a:ext cx="923104" cy="766349"/>
            </a:xfrm>
            <a:prstGeom prst="rect">
              <a:avLst/>
            </a:prstGeom>
          </p:spPr>
        </p:pic>
        <p:pic>
          <p:nvPicPr>
            <p:cNvPr id="192" name="Bamberg">
              <a:extLst>
                <a:ext uri="{FF2B5EF4-FFF2-40B4-BE49-F238E27FC236}">
                  <a16:creationId xmlns:a16="http://schemas.microsoft.com/office/drawing/2014/main" id="{327FA1FE-A61F-AA4F-8666-6FE93687B4A9}"/>
                </a:ext>
              </a:extLst>
            </p:cNvPr>
            <p:cNvPicPr>
              <a:picLocks noChangeAspect="1"/>
            </p:cNvPicPr>
            <p:nvPr/>
          </p:nvPicPr>
          <p:blipFill>
            <a:blip r:embed="rId85">
              <a:extLst>
                <a:ext uri="{96DAC541-7B7A-43D3-8B79-37D633B846F1}">
                  <asvg:svgBlip xmlns:asvg="http://schemas.microsoft.com/office/drawing/2016/SVG/main" r:embed="rId86"/>
                </a:ext>
              </a:extLst>
            </a:blip>
            <a:stretch>
              <a:fillRect/>
            </a:stretch>
          </p:blipFill>
          <p:spPr>
            <a:xfrm>
              <a:off x="5894348" y="3798397"/>
              <a:ext cx="679264" cy="783767"/>
            </a:xfrm>
            <a:prstGeom prst="rect">
              <a:avLst/>
            </a:prstGeom>
          </p:spPr>
        </p:pic>
        <p:pic>
          <p:nvPicPr>
            <p:cNvPr id="193" name="Anderson">
              <a:extLst>
                <a:ext uri="{FF2B5EF4-FFF2-40B4-BE49-F238E27FC236}">
                  <a16:creationId xmlns:a16="http://schemas.microsoft.com/office/drawing/2014/main" id="{ACF7C2CA-53A6-BF4E-A971-21020A2E577B}"/>
                </a:ext>
              </a:extLst>
            </p:cNvPr>
            <p:cNvPicPr>
              <a:picLocks noChangeAspect="1"/>
            </p:cNvPicPr>
            <p:nvPr/>
          </p:nvPicPr>
          <p:blipFill>
            <a:blip r:embed="rId87">
              <a:extLst>
                <a:ext uri="{96DAC541-7B7A-43D3-8B79-37D633B846F1}">
                  <asvg:svgBlip xmlns:asvg="http://schemas.microsoft.com/office/drawing/2016/SVG/main" r:embed="rId88"/>
                </a:ext>
              </a:extLst>
            </a:blip>
            <a:stretch>
              <a:fillRect/>
            </a:stretch>
          </p:blipFill>
          <p:spPr>
            <a:xfrm>
              <a:off x="3156283" y="1282276"/>
              <a:ext cx="1045022" cy="1166941"/>
            </a:xfrm>
            <a:prstGeom prst="rect">
              <a:avLst/>
            </a:prstGeom>
          </p:spPr>
        </p:pic>
        <p:pic>
          <p:nvPicPr>
            <p:cNvPr id="194" name="Allendale">
              <a:extLst>
                <a:ext uri="{FF2B5EF4-FFF2-40B4-BE49-F238E27FC236}">
                  <a16:creationId xmlns:a16="http://schemas.microsoft.com/office/drawing/2014/main" id="{00771E41-7CAA-B24F-A743-BF3C9BB596D9}"/>
                </a:ext>
              </a:extLst>
            </p:cNvPr>
            <p:cNvPicPr>
              <a:picLocks noChangeAspect="1"/>
            </p:cNvPicPr>
            <p:nvPr/>
          </p:nvPicPr>
          <p:blipFill>
            <a:blip r:embed="rId89">
              <a:extLst>
                <a:ext uri="{96DAC541-7B7A-43D3-8B79-37D633B846F1}">
                  <asvg:svgBlip xmlns:asvg="http://schemas.microsoft.com/office/drawing/2016/SVG/main" r:embed="rId90"/>
                </a:ext>
              </a:extLst>
            </a:blip>
            <a:stretch>
              <a:fillRect/>
            </a:stretch>
          </p:blipFill>
          <p:spPr>
            <a:xfrm>
              <a:off x="5299214" y="4321606"/>
              <a:ext cx="853435" cy="783767"/>
            </a:xfrm>
            <a:prstGeom prst="rect">
              <a:avLst/>
            </a:prstGeom>
          </p:spPr>
        </p:pic>
        <p:pic>
          <p:nvPicPr>
            <p:cNvPr id="195" name="Aiken">
              <a:extLst>
                <a:ext uri="{FF2B5EF4-FFF2-40B4-BE49-F238E27FC236}">
                  <a16:creationId xmlns:a16="http://schemas.microsoft.com/office/drawing/2014/main" id="{BA46A792-54DB-3341-8E4B-BEE1811E7107}"/>
                </a:ext>
              </a:extLst>
            </p:cNvPr>
            <p:cNvPicPr>
              <a:picLocks noChangeAspect="1"/>
            </p:cNvPicPr>
            <p:nvPr/>
          </p:nvPicPr>
          <p:blipFill>
            <a:blip r:embed="rId91">
              <a:extLst>
                <a:ext uri="{96DAC541-7B7A-43D3-8B79-37D633B846F1}">
                  <asvg:svgBlip xmlns:asvg="http://schemas.microsoft.com/office/drawing/2016/SVG/main" r:embed="rId92"/>
                </a:ext>
              </a:extLst>
            </a:blip>
            <a:stretch>
              <a:fillRect/>
            </a:stretch>
          </p:blipFill>
          <p:spPr>
            <a:xfrm>
              <a:off x="4674443" y="2992958"/>
              <a:ext cx="1288860" cy="1323696"/>
            </a:xfrm>
            <a:prstGeom prst="rect">
              <a:avLst/>
            </a:prstGeom>
          </p:spPr>
        </p:pic>
        <p:pic>
          <p:nvPicPr>
            <p:cNvPr id="196" name="Abbeville">
              <a:extLst>
                <a:ext uri="{FF2B5EF4-FFF2-40B4-BE49-F238E27FC236}">
                  <a16:creationId xmlns:a16="http://schemas.microsoft.com/office/drawing/2014/main" id="{61CE14A5-550F-FB4C-96F9-451533FA295E}"/>
                </a:ext>
              </a:extLst>
            </p:cNvPr>
            <p:cNvPicPr>
              <a:picLocks noChangeAspect="1"/>
            </p:cNvPicPr>
            <p:nvPr/>
          </p:nvPicPr>
          <p:blipFill>
            <a:blip r:embed="rId93">
              <a:extLst>
                <a:ext uri="{96DAC541-7B7A-43D3-8B79-37D633B846F1}">
                  <asvg:svgBlip xmlns:asvg="http://schemas.microsoft.com/office/drawing/2016/SVG/main" r:embed="rId94"/>
                </a:ext>
              </a:extLst>
            </a:blip>
            <a:stretch>
              <a:fillRect/>
            </a:stretch>
          </p:blipFill>
          <p:spPr>
            <a:xfrm>
              <a:off x="3555448" y="1886305"/>
              <a:ext cx="783767" cy="905686"/>
            </a:xfrm>
            <a:prstGeom prst="rect">
              <a:avLst/>
            </a:prstGeom>
          </p:spPr>
        </p:pic>
      </p:grpSp>
    </p:spTree>
    <p:extLst>
      <p:ext uri="{BB962C8B-B14F-4D97-AF65-F5344CB8AC3E}">
        <p14:creationId xmlns:p14="http://schemas.microsoft.com/office/powerpoint/2010/main" val="182177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F2BE4C08-7D05-3B47-AEC4-950C0D69AE18}"/>
              </a:ext>
            </a:extLst>
          </p:cNvPr>
          <p:cNvSpPr>
            <a:spLocks noGrp="1"/>
          </p:cNvSpPr>
          <p:nvPr>
            <p:ph type="title"/>
          </p:nvPr>
        </p:nvSpPr>
        <p:spPr/>
        <p:txBody>
          <a:bodyPr/>
          <a:lstStyle/>
          <a:p>
            <a:r>
              <a:rPr lang="en-US" sz="3600" dirty="0"/>
              <a:t>Strengthening Families Program</a:t>
            </a:r>
          </a:p>
        </p:txBody>
      </p:sp>
      <p:sp>
        <p:nvSpPr>
          <p:cNvPr id="3" name="Text">
            <a:extLst>
              <a:ext uri="{FF2B5EF4-FFF2-40B4-BE49-F238E27FC236}">
                <a16:creationId xmlns:a16="http://schemas.microsoft.com/office/drawing/2014/main" id="{F88B1FCE-CAD9-9E42-BAE5-3725034BDA10}"/>
              </a:ext>
            </a:extLst>
          </p:cNvPr>
          <p:cNvSpPr>
            <a:spLocks noGrp="1"/>
          </p:cNvSpPr>
          <p:nvPr>
            <p:ph type="body" sz="quarter" idx="13"/>
          </p:nvPr>
        </p:nvSpPr>
        <p:spPr/>
        <p:txBody>
          <a:bodyPr/>
          <a:lstStyle/>
          <a:p>
            <a:r>
              <a:rPr lang="en-US" dirty="0"/>
              <a:t>What do you know about SFP?</a:t>
            </a:r>
          </a:p>
        </p:txBody>
      </p:sp>
      <p:pic>
        <p:nvPicPr>
          <p:cNvPr id="10" name="Content Placeholder" descr="Black family with kids at breakfast table.">
            <a:extLst>
              <a:ext uri="{FF2B5EF4-FFF2-40B4-BE49-F238E27FC236}">
                <a16:creationId xmlns:a16="http://schemas.microsoft.com/office/drawing/2014/main" id="{EC862F49-F100-6440-99C0-83008A51CD60}"/>
              </a:ext>
            </a:extLst>
          </p:cNvPr>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29581" r="11596" b="699"/>
          <a:stretch/>
        </p:blipFill>
        <p:spPr>
          <a:xfrm>
            <a:off x="6481590" y="396606"/>
            <a:ext cx="6096000" cy="6857995"/>
          </a:xfrm>
        </p:spPr>
      </p:pic>
      <p:cxnSp>
        <p:nvCxnSpPr>
          <p:cNvPr id="12" name="Rule Line">
            <a:extLst>
              <a:ext uri="{FF2B5EF4-FFF2-40B4-BE49-F238E27FC236}">
                <a16:creationId xmlns:a16="http://schemas.microsoft.com/office/drawing/2014/main" id="{E48F9850-940F-4346-A0F7-4E1F3BE641B3}"/>
              </a:ext>
            </a:extLst>
          </p:cNvPr>
          <p:cNvCxnSpPr/>
          <p:nvPr/>
        </p:nvCxnSpPr>
        <p:spPr>
          <a:xfrm>
            <a:off x="662512" y="2988330"/>
            <a:ext cx="4803494"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6021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a:extLst>
              <a:ext uri="{FF2B5EF4-FFF2-40B4-BE49-F238E27FC236}">
                <a16:creationId xmlns:a16="http://schemas.microsoft.com/office/drawing/2014/main" id="{BDB77CA9-3D41-494A-B1A2-7CDC4804AF17}"/>
              </a:ext>
            </a:extLst>
          </p:cNvPr>
          <p:cNvSpPr>
            <a:spLocks noGrp="1"/>
          </p:cNvSpPr>
          <p:nvPr>
            <p:ph type="title"/>
          </p:nvPr>
        </p:nvSpPr>
        <p:spPr>
          <a:xfrm>
            <a:off x="544098" y="1155909"/>
            <a:ext cx="4972708" cy="1898996"/>
          </a:xfrm>
        </p:spPr>
        <p:txBody>
          <a:bodyPr/>
          <a:lstStyle/>
          <a:p>
            <a:pPr algn="ctr"/>
            <a:r>
              <a:rPr lang="en-US" dirty="0"/>
              <a:t>4 W’s</a:t>
            </a:r>
          </a:p>
        </p:txBody>
      </p:sp>
      <p:cxnSp>
        <p:nvCxnSpPr>
          <p:cNvPr id="5" name="Rule Line">
            <a:extLst>
              <a:ext uri="{FF2B5EF4-FFF2-40B4-BE49-F238E27FC236}">
                <a16:creationId xmlns:a16="http://schemas.microsoft.com/office/drawing/2014/main" id="{9A7EA621-26CB-F44E-B12E-94852FA88712}"/>
              </a:ext>
              <a:ext uri="{C183D7F6-B498-43B3-948B-1728B52AA6E4}">
                <adec:decorative xmlns:adec="http://schemas.microsoft.com/office/drawing/2017/decorative" val="1"/>
              </a:ext>
            </a:extLst>
          </p:cNvPr>
          <p:cNvCxnSpPr/>
          <p:nvPr/>
        </p:nvCxnSpPr>
        <p:spPr>
          <a:xfrm>
            <a:off x="571259" y="3321380"/>
            <a:ext cx="4803494"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7" name="Group 1">
            <a:extLst>
              <a:ext uri="{FF2B5EF4-FFF2-40B4-BE49-F238E27FC236}">
                <a16:creationId xmlns:a16="http://schemas.microsoft.com/office/drawing/2014/main" id="{A888FD8B-CF2A-4840-9938-02467D4E52DA}"/>
              </a:ext>
            </a:extLst>
          </p:cNvPr>
          <p:cNvGrpSpPr/>
          <p:nvPr/>
        </p:nvGrpSpPr>
        <p:grpSpPr>
          <a:xfrm>
            <a:off x="6503289" y="426047"/>
            <a:ext cx="5202059" cy="1454622"/>
            <a:chOff x="609600" y="1698777"/>
            <a:chExt cx="5202059" cy="1454622"/>
          </a:xfrm>
        </p:grpSpPr>
        <p:sp>
          <p:nvSpPr>
            <p:cNvPr id="8" name="Oval 1">
              <a:extLst>
                <a:ext uri="{FF2B5EF4-FFF2-40B4-BE49-F238E27FC236}">
                  <a16:creationId xmlns:a16="http://schemas.microsoft.com/office/drawing/2014/main" id="{A0E908C7-42A7-CC49-9051-34C77080C553}"/>
                </a:ext>
              </a:extLst>
            </p:cNvPr>
            <p:cNvSpPr/>
            <p:nvPr/>
          </p:nvSpPr>
          <p:spPr>
            <a:xfrm>
              <a:off x="609600" y="1738098"/>
              <a:ext cx="465794" cy="465794"/>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b="1" dirty="0">
                  <a:solidFill>
                    <a:schemeClr val="bg1"/>
                  </a:solidFill>
                </a:rPr>
                <a:t>1</a:t>
              </a:r>
              <a:endParaRPr lang="uk-UA" b="1" dirty="0">
                <a:solidFill>
                  <a:schemeClr val="bg1"/>
                </a:solidFill>
              </a:endParaRPr>
            </a:p>
          </p:txBody>
        </p:sp>
        <p:sp>
          <p:nvSpPr>
            <p:cNvPr id="9" name="Text 1">
              <a:extLst>
                <a:ext uri="{FF2B5EF4-FFF2-40B4-BE49-F238E27FC236}">
                  <a16:creationId xmlns:a16="http://schemas.microsoft.com/office/drawing/2014/main" id="{638C3688-EEA2-1849-87CC-33141D515B63}"/>
                </a:ext>
              </a:extLst>
            </p:cNvPr>
            <p:cNvSpPr txBox="1">
              <a:spLocks/>
            </p:cNvSpPr>
            <p:nvPr/>
          </p:nvSpPr>
          <p:spPr>
            <a:xfrm>
              <a:off x="1117421" y="1698777"/>
              <a:ext cx="4694238" cy="1454622"/>
            </a:xfrm>
            <a:prstGeom prst="rect">
              <a:avLst/>
            </a:prstGeom>
          </p:spPr>
          <p:txBody>
            <a:bodyPr vert="horz" wrap="square" lIns="91440" tIns="45720" rIns="91440" bIns="45720" rtlCol="0">
              <a:normAutofit/>
            </a:bodyPr>
            <a:lstStyle>
              <a:lvl1pPr marL="0" indent="0" algn="l" defTabSz="457195" rtl="0" eaLnBrk="1" latinLnBrk="0" hangingPunct="1">
                <a:lnSpc>
                  <a:spcPct val="100000"/>
                </a:lnSpc>
                <a:spcBef>
                  <a:spcPts val="0"/>
                </a:spcBef>
                <a:spcAft>
                  <a:spcPts val="1200"/>
                </a:spcAft>
                <a:buFont typeface="Arial" panose="020B0604020202020204" pitchFamily="34" charset="0"/>
                <a:buNone/>
                <a:defRPr sz="20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sz="2400" b="1" dirty="0"/>
                <a:t>What</a:t>
              </a:r>
              <a:endParaRPr lang="en-US" sz="1800" b="1" dirty="0">
                <a:solidFill>
                  <a:schemeClr val="accent1"/>
                </a:solidFill>
              </a:endParaRPr>
            </a:p>
            <a:p>
              <a:pPr>
                <a:spcAft>
                  <a:spcPts val="600"/>
                </a:spcAft>
              </a:pPr>
              <a:r>
                <a:rPr lang="en-US" sz="1800" dirty="0"/>
                <a:t>What is SFP?</a:t>
              </a:r>
            </a:p>
          </p:txBody>
        </p:sp>
      </p:grpSp>
      <p:grpSp>
        <p:nvGrpSpPr>
          <p:cNvPr id="11" name="Group 2">
            <a:extLst>
              <a:ext uri="{FF2B5EF4-FFF2-40B4-BE49-F238E27FC236}">
                <a16:creationId xmlns:a16="http://schemas.microsoft.com/office/drawing/2014/main" id="{6315B268-D0D6-6845-ABFB-85F3B69ECB67}"/>
              </a:ext>
            </a:extLst>
          </p:cNvPr>
          <p:cNvGrpSpPr/>
          <p:nvPr/>
        </p:nvGrpSpPr>
        <p:grpSpPr>
          <a:xfrm>
            <a:off x="6503289" y="1516619"/>
            <a:ext cx="5202059" cy="1454622"/>
            <a:chOff x="609600" y="1698777"/>
            <a:chExt cx="5202059" cy="1454622"/>
          </a:xfrm>
        </p:grpSpPr>
        <p:sp>
          <p:nvSpPr>
            <p:cNvPr id="12" name="Oval 2">
              <a:extLst>
                <a:ext uri="{FF2B5EF4-FFF2-40B4-BE49-F238E27FC236}">
                  <a16:creationId xmlns:a16="http://schemas.microsoft.com/office/drawing/2014/main" id="{FD3D4709-A69B-F24F-9E4A-BBECCDC421B8}"/>
                </a:ext>
              </a:extLst>
            </p:cNvPr>
            <p:cNvSpPr/>
            <p:nvPr/>
          </p:nvSpPr>
          <p:spPr>
            <a:xfrm>
              <a:off x="609600" y="1738098"/>
              <a:ext cx="465794" cy="465794"/>
            </a:xfrm>
            <a:prstGeom prst="ellipse">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b="1" dirty="0">
                  <a:solidFill>
                    <a:schemeClr val="bg1"/>
                  </a:solidFill>
                </a:rPr>
                <a:t>2</a:t>
              </a:r>
              <a:endParaRPr lang="uk-UA" b="1" dirty="0">
                <a:solidFill>
                  <a:schemeClr val="bg1"/>
                </a:solidFill>
              </a:endParaRPr>
            </a:p>
          </p:txBody>
        </p:sp>
        <p:sp>
          <p:nvSpPr>
            <p:cNvPr id="13" name="Text 2">
              <a:extLst>
                <a:ext uri="{FF2B5EF4-FFF2-40B4-BE49-F238E27FC236}">
                  <a16:creationId xmlns:a16="http://schemas.microsoft.com/office/drawing/2014/main" id="{A8B95B6B-318B-1145-A230-1C9C36E01BEA}"/>
                </a:ext>
              </a:extLst>
            </p:cNvPr>
            <p:cNvSpPr txBox="1">
              <a:spLocks/>
            </p:cNvSpPr>
            <p:nvPr/>
          </p:nvSpPr>
          <p:spPr>
            <a:xfrm>
              <a:off x="1117421" y="1698777"/>
              <a:ext cx="4694238" cy="1454622"/>
            </a:xfrm>
            <a:prstGeom prst="rect">
              <a:avLst/>
            </a:prstGeom>
          </p:spPr>
          <p:txBody>
            <a:bodyPr vert="horz" wrap="square" lIns="91440" tIns="45720" rIns="91440" bIns="45720" rtlCol="0">
              <a:normAutofit/>
            </a:bodyPr>
            <a:lstStyle>
              <a:lvl1pPr marL="0" indent="0" algn="l" defTabSz="457195" rtl="0" eaLnBrk="1" latinLnBrk="0" hangingPunct="1">
                <a:lnSpc>
                  <a:spcPct val="100000"/>
                </a:lnSpc>
                <a:spcBef>
                  <a:spcPts val="0"/>
                </a:spcBef>
                <a:spcAft>
                  <a:spcPts val="1200"/>
                </a:spcAft>
                <a:buFont typeface="Arial" panose="020B0604020202020204" pitchFamily="34" charset="0"/>
                <a:buNone/>
                <a:defRPr sz="20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sz="2400" b="1" dirty="0"/>
                <a:t>Why?</a:t>
              </a:r>
            </a:p>
            <a:p>
              <a:pPr>
                <a:spcAft>
                  <a:spcPts val="600"/>
                </a:spcAft>
              </a:pPr>
              <a:r>
                <a:rPr lang="en-US" sz="1800" dirty="0"/>
                <a:t>Why offer the SFP in your community?</a:t>
              </a:r>
            </a:p>
          </p:txBody>
        </p:sp>
      </p:grpSp>
      <p:grpSp>
        <p:nvGrpSpPr>
          <p:cNvPr id="14" name="Group 3">
            <a:extLst>
              <a:ext uri="{FF2B5EF4-FFF2-40B4-BE49-F238E27FC236}">
                <a16:creationId xmlns:a16="http://schemas.microsoft.com/office/drawing/2014/main" id="{D5CA9BEB-DEBD-574F-B388-00C2D21AF19B}"/>
              </a:ext>
            </a:extLst>
          </p:cNvPr>
          <p:cNvGrpSpPr/>
          <p:nvPr/>
        </p:nvGrpSpPr>
        <p:grpSpPr>
          <a:xfrm>
            <a:off x="6503289" y="2607191"/>
            <a:ext cx="5202059" cy="1454622"/>
            <a:chOff x="609600" y="1698777"/>
            <a:chExt cx="5202059" cy="1454622"/>
          </a:xfrm>
        </p:grpSpPr>
        <p:sp>
          <p:nvSpPr>
            <p:cNvPr id="15" name="Oval 3">
              <a:extLst>
                <a:ext uri="{FF2B5EF4-FFF2-40B4-BE49-F238E27FC236}">
                  <a16:creationId xmlns:a16="http://schemas.microsoft.com/office/drawing/2014/main" id="{EE84D5D3-A8C1-2748-A4EC-B7947A70E4D9}"/>
                </a:ext>
              </a:extLst>
            </p:cNvPr>
            <p:cNvSpPr/>
            <p:nvPr/>
          </p:nvSpPr>
          <p:spPr>
            <a:xfrm>
              <a:off x="609600" y="1738098"/>
              <a:ext cx="465794" cy="46579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b="1" dirty="0">
                  <a:solidFill>
                    <a:schemeClr val="bg1"/>
                  </a:solidFill>
                </a:rPr>
                <a:t>3</a:t>
              </a:r>
              <a:endParaRPr lang="uk-UA" b="1" dirty="0">
                <a:solidFill>
                  <a:schemeClr val="bg1"/>
                </a:solidFill>
              </a:endParaRPr>
            </a:p>
          </p:txBody>
        </p:sp>
        <p:sp>
          <p:nvSpPr>
            <p:cNvPr id="16" name="Text 3">
              <a:extLst>
                <a:ext uri="{FF2B5EF4-FFF2-40B4-BE49-F238E27FC236}">
                  <a16:creationId xmlns:a16="http://schemas.microsoft.com/office/drawing/2014/main" id="{258F984B-6DAB-3F40-B56B-A131D1D7146A}"/>
                </a:ext>
              </a:extLst>
            </p:cNvPr>
            <p:cNvSpPr txBox="1">
              <a:spLocks/>
            </p:cNvSpPr>
            <p:nvPr/>
          </p:nvSpPr>
          <p:spPr>
            <a:xfrm>
              <a:off x="1117421" y="1698777"/>
              <a:ext cx="4694238" cy="1454622"/>
            </a:xfrm>
            <a:prstGeom prst="rect">
              <a:avLst/>
            </a:prstGeom>
          </p:spPr>
          <p:txBody>
            <a:bodyPr vert="horz" wrap="square" lIns="91440" tIns="45720" rIns="91440" bIns="45720" rtlCol="0">
              <a:normAutofit/>
            </a:bodyPr>
            <a:lstStyle>
              <a:lvl1pPr marL="0" indent="0" algn="l" defTabSz="457195" rtl="0" eaLnBrk="1" latinLnBrk="0" hangingPunct="1">
                <a:lnSpc>
                  <a:spcPct val="100000"/>
                </a:lnSpc>
                <a:spcBef>
                  <a:spcPts val="0"/>
                </a:spcBef>
                <a:spcAft>
                  <a:spcPts val="1200"/>
                </a:spcAft>
                <a:buFont typeface="Arial" panose="020B0604020202020204" pitchFamily="34" charset="0"/>
                <a:buNone/>
                <a:defRPr sz="20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sz="2400" b="1" dirty="0"/>
                <a:t>Who?</a:t>
              </a:r>
            </a:p>
            <a:p>
              <a:pPr>
                <a:spcAft>
                  <a:spcPts val="600"/>
                </a:spcAft>
              </a:pPr>
              <a:r>
                <a:rPr lang="en-US" sz="1800" dirty="0"/>
                <a:t>Who is the target audience? Who provides SFP?</a:t>
              </a:r>
            </a:p>
          </p:txBody>
        </p:sp>
      </p:grpSp>
      <p:sp>
        <p:nvSpPr>
          <p:cNvPr id="18" name="Oval 4">
            <a:extLst>
              <a:ext uri="{FF2B5EF4-FFF2-40B4-BE49-F238E27FC236}">
                <a16:creationId xmlns:a16="http://schemas.microsoft.com/office/drawing/2014/main" id="{E33EE067-0596-F147-A548-48FB1C9C39AC}"/>
              </a:ext>
            </a:extLst>
          </p:cNvPr>
          <p:cNvSpPr/>
          <p:nvPr/>
        </p:nvSpPr>
        <p:spPr>
          <a:xfrm>
            <a:off x="6503289" y="4015711"/>
            <a:ext cx="465794" cy="465794"/>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r>
              <a:rPr lang="en-US" b="1" dirty="0">
                <a:solidFill>
                  <a:schemeClr val="bg1"/>
                </a:solidFill>
              </a:rPr>
              <a:t>4</a:t>
            </a:r>
            <a:endParaRPr lang="uk-UA" b="1" dirty="0">
              <a:solidFill>
                <a:schemeClr val="bg1"/>
              </a:solidFill>
            </a:endParaRPr>
          </a:p>
        </p:txBody>
      </p:sp>
      <p:sp>
        <p:nvSpPr>
          <p:cNvPr id="22" name="Text 4">
            <a:extLst>
              <a:ext uri="{FF2B5EF4-FFF2-40B4-BE49-F238E27FC236}">
                <a16:creationId xmlns:a16="http://schemas.microsoft.com/office/drawing/2014/main" id="{712AD5E0-7D7D-42E1-9746-5086807163C4}"/>
              </a:ext>
            </a:extLst>
          </p:cNvPr>
          <p:cNvSpPr txBox="1">
            <a:spLocks/>
          </p:cNvSpPr>
          <p:nvPr/>
        </p:nvSpPr>
        <p:spPr>
          <a:xfrm>
            <a:off x="7123078" y="3961930"/>
            <a:ext cx="4694238" cy="1454622"/>
          </a:xfrm>
          <a:prstGeom prst="rect">
            <a:avLst/>
          </a:prstGeom>
        </p:spPr>
        <p:txBody>
          <a:bodyPr vert="horz" wrap="square" lIns="91440" tIns="45720" rIns="91440" bIns="45720" rtlCol="0">
            <a:normAutofit/>
          </a:bodyPr>
          <a:lstStyle>
            <a:lvl1pPr marL="0" indent="0" algn="l" defTabSz="457195" rtl="0" eaLnBrk="1" latinLnBrk="0" hangingPunct="1">
              <a:lnSpc>
                <a:spcPct val="100000"/>
              </a:lnSpc>
              <a:spcBef>
                <a:spcPts val="0"/>
              </a:spcBef>
              <a:spcAft>
                <a:spcPts val="1200"/>
              </a:spcAft>
              <a:buFont typeface="Arial" panose="020B0604020202020204" pitchFamily="34" charset="0"/>
              <a:buNone/>
              <a:defRPr sz="2000" kern="1200" baseline="0">
                <a:solidFill>
                  <a:schemeClr val="tx1"/>
                </a:solidFill>
                <a:latin typeface="+mn-lt"/>
                <a:ea typeface="+mn-ea"/>
                <a:cs typeface="+mn-cs"/>
              </a:defRPr>
            </a:lvl1pPr>
            <a:lvl2pPr marL="651500" indent="-285746"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2pPr>
            <a:lvl3pPr marL="886968"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3pPr>
            <a:lvl4pPr marL="1142981" indent="-228598" algn="l" defTabSz="457195" rtl="0" eaLnBrk="1" latinLnBrk="0" hangingPunct="1">
              <a:lnSpc>
                <a:spcPct val="100000"/>
              </a:lnSpc>
              <a:spcBef>
                <a:spcPts val="0"/>
              </a:spcBef>
              <a:spcAft>
                <a:spcPts val="1200"/>
              </a:spcAft>
              <a:buFont typeface="Arial" panose="020B0604020202020204" pitchFamily="34" charset="0"/>
              <a:buChar char="•"/>
              <a:defRPr sz="1800" kern="1200" baseline="0">
                <a:solidFill>
                  <a:schemeClr val="tx1"/>
                </a:solidFill>
                <a:latin typeface="+mn-lt"/>
                <a:ea typeface="+mn-ea"/>
                <a:cs typeface="+mn-cs"/>
              </a:defRPr>
            </a:lvl4pPr>
            <a:lvl5pPr marL="1371600" indent="-228598" algn="l" defTabSz="457195" rtl="0" eaLnBrk="1" latinLnBrk="0" hangingPunct="1">
              <a:lnSpc>
                <a:spcPct val="100000"/>
              </a:lnSpc>
              <a:spcBef>
                <a:spcPts val="0"/>
              </a:spcBef>
              <a:spcAft>
                <a:spcPts val="1200"/>
              </a:spcAft>
              <a:buFont typeface="System Font Regular"/>
              <a:buChar char="◦"/>
              <a:defRPr sz="1800" kern="1200" baseline="0">
                <a:solidFill>
                  <a:schemeClr val="tx1"/>
                </a:solidFill>
                <a:latin typeface="+mn-lt"/>
                <a:ea typeface="+mn-ea"/>
                <a:cs typeface="+mn-cs"/>
              </a:defRPr>
            </a:lvl5pPr>
            <a:lvl6pPr marL="2514569" indent="-228598" algn="l" defTabSz="457195" rtl="0" eaLnBrk="1" latinLnBrk="0" hangingPunct="1">
              <a:spcBef>
                <a:spcPct val="20000"/>
              </a:spcBef>
              <a:buFont typeface="Arial"/>
              <a:buChar char="•"/>
              <a:defRPr sz="2000" kern="1200">
                <a:solidFill>
                  <a:schemeClr val="tx1"/>
                </a:solidFill>
                <a:latin typeface="+mn-lt"/>
                <a:ea typeface="+mn-ea"/>
                <a:cs typeface="+mn-cs"/>
              </a:defRPr>
            </a:lvl6pPr>
            <a:lvl7pPr marL="2971764" indent="-228598" algn="l" defTabSz="457195" rtl="0" eaLnBrk="1" latinLnBrk="0" hangingPunct="1">
              <a:spcBef>
                <a:spcPct val="20000"/>
              </a:spcBef>
              <a:buFont typeface="Arial"/>
              <a:buChar char="•"/>
              <a:defRPr sz="2000" kern="1200">
                <a:solidFill>
                  <a:schemeClr val="tx1"/>
                </a:solidFill>
                <a:latin typeface="+mn-lt"/>
                <a:ea typeface="+mn-ea"/>
                <a:cs typeface="+mn-cs"/>
              </a:defRPr>
            </a:lvl7pPr>
            <a:lvl8pPr marL="3428958" indent="-228598" algn="l" defTabSz="457195" rtl="0" eaLnBrk="1" latinLnBrk="0" hangingPunct="1">
              <a:spcBef>
                <a:spcPct val="20000"/>
              </a:spcBef>
              <a:buFont typeface="Arial"/>
              <a:buChar char="•"/>
              <a:defRPr sz="2000" kern="1200">
                <a:solidFill>
                  <a:schemeClr val="tx1"/>
                </a:solidFill>
                <a:latin typeface="+mn-lt"/>
                <a:ea typeface="+mn-ea"/>
                <a:cs typeface="+mn-cs"/>
              </a:defRPr>
            </a:lvl8pPr>
            <a:lvl9pPr marL="3886152" indent="-228598" algn="l" defTabSz="457195"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spcAft>
                <a:spcPts val="600"/>
              </a:spcAft>
            </a:pPr>
            <a:r>
              <a:rPr lang="en-US" sz="2400" b="1" dirty="0"/>
              <a:t>Where?</a:t>
            </a:r>
          </a:p>
          <a:p>
            <a:pPr>
              <a:spcAft>
                <a:spcPts val="600"/>
              </a:spcAft>
            </a:pPr>
            <a:r>
              <a:rPr lang="en-US" sz="1800" dirty="0"/>
              <a:t>Where is the SFP offered?</a:t>
            </a:r>
          </a:p>
        </p:txBody>
      </p:sp>
    </p:spTree>
    <p:extLst>
      <p:ext uri="{BB962C8B-B14F-4D97-AF65-F5344CB8AC3E}">
        <p14:creationId xmlns:p14="http://schemas.microsoft.com/office/powerpoint/2010/main" val="166807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7E6E128-3F96-DA45-B5CD-A139D5684B14}"/>
              </a:ext>
            </a:extLst>
          </p:cNvPr>
          <p:cNvSpPr/>
          <p:nvPr/>
        </p:nvSpPr>
        <p:spPr>
          <a:xfrm>
            <a:off x="0" y="1629916"/>
            <a:ext cx="12192780" cy="359816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uk-UA" sz="1867">
              <a:solidFill>
                <a:schemeClr val="tx1"/>
              </a:solidFill>
            </a:endParaRPr>
          </a:p>
        </p:txBody>
      </p:sp>
      <p:sp>
        <p:nvSpPr>
          <p:cNvPr id="29" name="TextBox 28">
            <a:extLst>
              <a:ext uri="{FF2B5EF4-FFF2-40B4-BE49-F238E27FC236}">
                <a16:creationId xmlns:a16="http://schemas.microsoft.com/office/drawing/2014/main" id="{2B23F4E0-C1E2-EA4D-9536-40F7745319F2}"/>
              </a:ext>
            </a:extLst>
          </p:cNvPr>
          <p:cNvSpPr txBox="1"/>
          <p:nvPr/>
        </p:nvSpPr>
        <p:spPr>
          <a:xfrm>
            <a:off x="1223572" y="3175193"/>
            <a:ext cx="10488543" cy="826052"/>
          </a:xfrm>
          <a:prstGeom prst="rect">
            <a:avLst/>
          </a:prstGeom>
          <a:noFill/>
        </p:spPr>
        <p:txBody>
          <a:bodyPr wrap="square" rtlCol="0">
            <a:spAutoFit/>
          </a:bodyPr>
          <a:lstStyle/>
          <a:p>
            <a:endParaRPr lang="uk-UA" sz="1333">
              <a:solidFill>
                <a:schemeClr val="bg1"/>
              </a:solidFill>
            </a:endParaRPr>
          </a:p>
        </p:txBody>
      </p:sp>
      <p:sp>
        <p:nvSpPr>
          <p:cNvPr id="31" name="Овал 25">
            <a:extLst>
              <a:ext uri="{FF2B5EF4-FFF2-40B4-BE49-F238E27FC236}">
                <a16:creationId xmlns:a16="http://schemas.microsoft.com/office/drawing/2014/main" id="{B61B979D-177F-D044-A623-167D2374A8F2}"/>
              </a:ext>
            </a:extLst>
          </p:cNvPr>
          <p:cNvSpPr/>
          <p:nvPr/>
        </p:nvSpPr>
        <p:spPr>
          <a:xfrm>
            <a:off x="8626301" y="2079951"/>
            <a:ext cx="2698095" cy="2698095"/>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5934" b="1">
              <a:solidFill>
                <a:schemeClr val="accent6"/>
              </a:solidFill>
              <a:latin typeface="+mj-lt"/>
            </a:endParaRPr>
          </a:p>
        </p:txBody>
      </p:sp>
      <p:sp>
        <p:nvSpPr>
          <p:cNvPr id="2" name="Title 1">
            <a:extLst>
              <a:ext uri="{FF2B5EF4-FFF2-40B4-BE49-F238E27FC236}">
                <a16:creationId xmlns:a16="http://schemas.microsoft.com/office/drawing/2014/main" id="{EEE32514-AA21-3043-96B7-D81153277831}"/>
              </a:ext>
            </a:extLst>
          </p:cNvPr>
          <p:cNvSpPr>
            <a:spLocks noGrp="1"/>
          </p:cNvSpPr>
          <p:nvPr>
            <p:ph type="title"/>
          </p:nvPr>
        </p:nvSpPr>
        <p:spPr>
          <a:xfrm>
            <a:off x="479885" y="2079951"/>
            <a:ext cx="6845085" cy="2538541"/>
          </a:xfrm>
        </p:spPr>
        <p:txBody>
          <a:bodyPr/>
          <a:lstStyle/>
          <a:p>
            <a:r>
              <a:rPr lang="en-US" sz="7200" dirty="0">
                <a:solidFill>
                  <a:schemeClr val="bg1"/>
                </a:solidFill>
              </a:rPr>
              <a:t>What?</a:t>
            </a:r>
          </a:p>
        </p:txBody>
      </p:sp>
      <p:pic>
        <p:nvPicPr>
          <p:cNvPr id="7" name="Graphic 6" descr="Light bulb">
            <a:extLst>
              <a:ext uri="{FF2B5EF4-FFF2-40B4-BE49-F238E27FC236}">
                <a16:creationId xmlns:a16="http://schemas.microsoft.com/office/drawing/2014/main" id="{0DA6DF70-6679-DF48-9ED6-457FD08F2F7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01270" y="2512080"/>
            <a:ext cx="1752272" cy="1752272"/>
          </a:xfrm>
          <a:prstGeom prst="rect">
            <a:avLst/>
          </a:prstGeom>
        </p:spPr>
      </p:pic>
    </p:spTree>
    <p:extLst>
      <p:ext uri="{BB962C8B-B14F-4D97-AF65-F5344CB8AC3E}">
        <p14:creationId xmlns:p14="http://schemas.microsoft.com/office/powerpoint/2010/main" val="36961663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0D9A64A-1ED0-6C42-B9E0-4A6CF87EC4F2}"/>
              </a:ext>
            </a:extLst>
          </p:cNvPr>
          <p:cNvSpPr>
            <a:spLocks noGrp="1"/>
          </p:cNvSpPr>
          <p:nvPr>
            <p:ph type="title"/>
          </p:nvPr>
        </p:nvSpPr>
        <p:spPr>
          <a:xfrm>
            <a:off x="544098" y="548069"/>
            <a:ext cx="4972708" cy="2358886"/>
          </a:xfrm>
        </p:spPr>
        <p:txBody>
          <a:bodyPr/>
          <a:lstStyle/>
          <a:p>
            <a:r>
              <a:rPr lang="en-US" dirty="0"/>
              <a:t>Strengthening Families Program (SFP)</a:t>
            </a:r>
          </a:p>
        </p:txBody>
      </p:sp>
      <p:sp>
        <p:nvSpPr>
          <p:cNvPr id="11" name="Text">
            <a:extLst>
              <a:ext uri="{FF2B5EF4-FFF2-40B4-BE49-F238E27FC236}">
                <a16:creationId xmlns:a16="http://schemas.microsoft.com/office/drawing/2014/main" id="{80F00AD5-CB5A-414C-A12D-90950F98B5EE}"/>
              </a:ext>
            </a:extLst>
          </p:cNvPr>
          <p:cNvSpPr>
            <a:spLocks noGrp="1"/>
          </p:cNvSpPr>
          <p:nvPr>
            <p:ph type="body" sz="quarter" idx="13"/>
          </p:nvPr>
        </p:nvSpPr>
        <p:spPr>
          <a:xfrm>
            <a:off x="544098" y="3447250"/>
            <a:ext cx="4972708" cy="1606017"/>
          </a:xfrm>
        </p:spPr>
        <p:txBody>
          <a:bodyPr/>
          <a:lstStyle/>
          <a:p>
            <a:r>
              <a:rPr lang="en-US" dirty="0"/>
              <a:t>The Strengthening Families Program is an Evidence Based Education program that builds communications and bonding skills between parents and their elementary school-age children</a:t>
            </a:r>
          </a:p>
        </p:txBody>
      </p:sp>
      <p:cxnSp>
        <p:nvCxnSpPr>
          <p:cNvPr id="6" name="Rule Line">
            <a:extLst>
              <a:ext uri="{FF2B5EF4-FFF2-40B4-BE49-F238E27FC236}">
                <a16:creationId xmlns:a16="http://schemas.microsoft.com/office/drawing/2014/main" id="{99F7F4AB-27A3-DB4E-BD89-F8854268BEBF}"/>
              </a:ext>
              <a:ext uri="{C183D7F6-B498-43B3-948B-1728B52AA6E4}">
                <adec:decorative xmlns:adec="http://schemas.microsoft.com/office/drawing/2017/decorative" val="1"/>
              </a:ext>
            </a:extLst>
          </p:cNvPr>
          <p:cNvCxnSpPr/>
          <p:nvPr/>
        </p:nvCxnSpPr>
        <p:spPr>
          <a:xfrm>
            <a:off x="648259" y="3203832"/>
            <a:ext cx="4803494"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2" name="Content Placeholder 11" descr="A group of people holding certificates&#10;&#10;Description automatically generated">
            <a:extLst>
              <a:ext uri="{FF2B5EF4-FFF2-40B4-BE49-F238E27FC236}">
                <a16:creationId xmlns:a16="http://schemas.microsoft.com/office/drawing/2014/main" id="{46EEABA0-D629-44B2-9050-4545F04228A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096000" y="1"/>
            <a:ext cx="6096000" cy="6857992"/>
          </a:xfrm>
        </p:spPr>
      </p:pic>
    </p:spTree>
    <p:extLst>
      <p:ext uri="{BB962C8B-B14F-4D97-AF65-F5344CB8AC3E}">
        <p14:creationId xmlns:p14="http://schemas.microsoft.com/office/powerpoint/2010/main" val="615134114"/>
      </p:ext>
    </p:extLst>
  </p:cSld>
  <p:clrMapOvr>
    <a:masterClrMapping/>
  </p:clrMapOvr>
</p:sld>
</file>

<file path=ppt/theme/theme1.xml><?xml version="1.0" encoding="utf-8"?>
<a:theme xmlns:a="http://schemas.openxmlformats.org/drawingml/2006/main" name="CT v01">
  <a:themeElements>
    <a:clrScheme name="CT v01">
      <a:dk1>
        <a:srgbClr val="595959"/>
      </a:dk1>
      <a:lt1>
        <a:srgbClr val="FFFFFF"/>
      </a:lt1>
      <a:dk2>
        <a:srgbClr val="00ACDB"/>
      </a:dk2>
      <a:lt2>
        <a:srgbClr val="FEFFFF"/>
      </a:lt2>
      <a:accent1>
        <a:srgbClr val="983795"/>
      </a:accent1>
      <a:accent2>
        <a:srgbClr val="F37020"/>
      </a:accent2>
      <a:accent3>
        <a:srgbClr val="5A5A5A"/>
      </a:accent3>
      <a:accent4>
        <a:srgbClr val="D5DF00"/>
      </a:accent4>
      <a:accent5>
        <a:srgbClr val="D12687"/>
      </a:accent5>
      <a:accent6>
        <a:srgbClr val="6658A6"/>
      </a:accent6>
      <a:hlink>
        <a:srgbClr val="00ADDC"/>
      </a:hlink>
      <a:folHlink>
        <a:srgbClr val="5A5A5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CT_PowerPoint_Template" id="{6B2F5C6B-6A82-F443-A860-095FE469D5DE}" vid="{25556D36-7D02-C24E-A36D-AB9CF8E65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1523</Words>
  <Application>Microsoft Office PowerPoint</Application>
  <PresentationFormat>Widescreen</PresentationFormat>
  <Paragraphs>225</Paragraphs>
  <Slides>26</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Roboto</vt:lpstr>
      <vt:lpstr>RobotoCondensed</vt:lpstr>
      <vt:lpstr>System Font Regular</vt:lpstr>
      <vt:lpstr>Wingdings</vt:lpstr>
      <vt:lpstr>CT v01</vt:lpstr>
      <vt:lpstr>SFP 101:  Making the Connection</vt:lpstr>
      <vt:lpstr>About Children’s Trust</vt:lpstr>
      <vt:lpstr>Building a Better South Carolina</vt:lpstr>
      <vt:lpstr>How We Prevent Child Abuse and Neglect</vt:lpstr>
      <vt:lpstr>Are we in Your Community?</vt:lpstr>
      <vt:lpstr>Strengthening Families Program</vt:lpstr>
      <vt:lpstr>4 W’s</vt:lpstr>
      <vt:lpstr>What?</vt:lpstr>
      <vt:lpstr>Strengthening Families Program (SFP)</vt:lpstr>
      <vt:lpstr>Removing Barriers and Encouraging Participation</vt:lpstr>
      <vt:lpstr>Typical Weekly Session</vt:lpstr>
      <vt:lpstr>Program Duration</vt:lpstr>
      <vt:lpstr>Why?</vt:lpstr>
      <vt:lpstr>Objectives SFP is effective because it was specifically crafted to increase Protective Factors and reduce the Risk Factors that lead to both substance abuse and youth depression. </vt:lpstr>
      <vt:lpstr>Who?</vt:lpstr>
      <vt:lpstr>Two-Generation Solution </vt:lpstr>
      <vt:lpstr>Children</vt:lpstr>
      <vt:lpstr>Parents</vt:lpstr>
      <vt:lpstr>PowerPoint Presentation</vt:lpstr>
      <vt:lpstr>301 System Families</vt:lpstr>
      <vt:lpstr>Where?</vt:lpstr>
      <vt:lpstr>Currently Virtual  ZOOM</vt:lpstr>
      <vt:lpstr>PowerPoint Presentation</vt:lpstr>
      <vt:lpstr>Referral Link  https://childrensstrustofsc.wufoo.com/forms/sklz0kb16ug996/   </vt:lpstr>
      <vt:lpstr>Questions and Answers</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SFP Orientation</dc:title>
  <dc:creator>Jacqulynn Martinez</dc:creator>
  <cp:lastModifiedBy>Michael George</cp:lastModifiedBy>
  <cp:revision>30</cp:revision>
  <dcterms:created xsi:type="dcterms:W3CDTF">2020-09-02T19:13:26Z</dcterms:created>
  <dcterms:modified xsi:type="dcterms:W3CDTF">2020-11-12T14:51:14Z</dcterms:modified>
</cp:coreProperties>
</file>